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tags/tag8.xml" ContentType="application/vnd.openxmlformats-officedocument.presentationml.tags+xml"/>
  <Override PartName="/ppt/theme/theme5.xml" ContentType="application/vnd.openxmlformats-officedocument.theme+xml"/>
  <Override PartName="/ppt/slideLayouts/slideLayout57.xml" ContentType="application/vnd.openxmlformats-officedocument.presentationml.slideLayout+xml"/>
  <Override PartName="/ppt/slides/slide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ags/tag4.xml" ContentType="application/vnd.openxmlformats-officedocument.presentationml.tags+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Default Extension="xml" ContentType="application/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s/slide10.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Masters/slideMaster6.xml" ContentType="application/vnd.openxmlformats-officedocument.presentationml.slideMaster+xml"/>
  <Override PartName="/ppt/tags/tag12.xml" ContentType="application/vnd.openxmlformats-officedocument.presentationml.tags+xml"/>
  <Override PartName="/ppt/theme/theme8.xml" ContentType="application/vnd.openxmlformats-officedocument.theme+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ags/tag9.xml" ContentType="application/vnd.openxmlformats-officedocument.presentationml.tags+xml"/>
  <Override PartName="/ppt/tags/tag10.xml" ContentType="application/vnd.openxmlformats-officedocument.presentationml.tags+xml"/>
  <Override PartName="/ppt/theme/theme6.xml" ContentType="application/vnd.openxmlformats-officedocument.theme+xml"/>
  <Override PartName="/ppt/slideLayouts/slideLayout69.xml" ContentType="application/vnd.openxmlformats-officedocument.presentationml.slideLayout+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tags/tag7.xml" ContentType="application/vnd.openxmlformats-officedocument.presentationml.tags+xml"/>
  <Override PartName="/ppt/slideLayouts/slideLayout49.xml" ContentType="application/vnd.openxmlformats-officedocument.presentationml.slideLayout+xml"/>
  <Override PartName="/ppt/slideLayouts/slideLayout58.xml" ContentType="application/vnd.openxmlformats-officedocument.presentationml.slideLayout+xml"/>
  <Override PartName="/ppt/slideLayouts/slideLayout67.xml" ContentType="application/vnd.openxmlformats-officedocument.presentationml.slideLayout+xml"/>
  <Override PartName="/ppt/slideLayouts/slideLayout76.xml" ContentType="application/vnd.openxmlformats-officedocument.presentationml.slideLayout+xml"/>
  <Default Extension="png" ContentType="image/png"/>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tags/tag5.xml" ContentType="application/vnd.openxmlformats-officedocument.presentationml.tags+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Layouts/slideLayout65.xml" ContentType="application/vnd.openxmlformats-officedocument.presentationml.slideLayout+xml"/>
  <Override PartName="/ppt/slideLayouts/slideLayout74.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tags/tag3.xml" ContentType="application/vnd.openxmlformats-officedocument.presentationml.tags+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63.xml" ContentType="application/vnd.openxmlformats-officedocument.presentationml.slideLayout+xml"/>
  <Override PartName="/ppt/slideLayouts/slideLayout72.xml" ContentType="application/vnd.openxmlformats-officedocument.presentationml.slideLayout+xml"/>
  <Override PartName="/ppt/presentation.xml" ContentType="application/vnd.openxmlformats-officedocument.presentationml.presentation.main+xml"/>
  <Override PartName="/ppt/slideLayouts/slideLayout1.xml" ContentType="application/vnd.openxmlformats-officedocument.presentationml.slideLayout+xml"/>
  <Override PartName="/ppt/tags/tag1.xml" ContentType="application/vnd.openxmlformats-officedocument.presentationml.tags+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ppt/slideLayouts/slideLayout70.xml" ContentType="application/vnd.openxmlformats-officedocument.presentationml.slideLayout+xml"/>
  <Override PartName="/docProps/app.xml" ContentType="application/vnd.openxmlformats-officedocument.extended-properties+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Masters/slideMaster7.xml" ContentType="application/vnd.openxmlformats-officedocument.presentationml.slideMaster+xml"/>
  <Override PartName="/ppt/slideMasters/slideMaster5.xml" ContentType="application/vnd.openxmlformats-officedocument.presentationml.slideMaster+xml"/>
  <Override PartName="/ppt/slides/slide8.xml" ContentType="application/vnd.openxmlformats-officedocument.presentationml.slide+xml"/>
  <Override PartName="/ppt/slideLayouts/slideLayout59.xml" ContentType="application/vnd.openxmlformats-officedocument.presentationml.slideLayout+xml"/>
  <Override PartName="/ppt/tags/tag11.xml" ContentType="application/vnd.openxmlformats-officedocument.presentationml.tags+xml"/>
  <Override PartName="/ppt/slideLayouts/slideLayout68.xml" ContentType="application/vnd.openxmlformats-officedocument.presentationml.slideLayout+xml"/>
  <Override PartName="/ppt/theme/theme7.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ags/tag6.xml" ContentType="application/vnd.openxmlformats-officedocument.presentationml.tags+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s/slide2.xml" ContentType="application/vnd.openxmlformats-officedocument.presentationml.slide+xml"/>
  <Override PartName="/ppt/tags/tag2.xml" ContentType="application/vnd.openxmlformats-officedocument.presentationml.tags+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Default Extension="wmf" ContentType="image/x-wmf"/>
  <Default Extension="rels" ContentType="application/vnd.openxmlformats-package.relationships+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11.xml" ContentType="application/vnd.openxmlformats-officedocument.presentationml.slideLayout+xml"/>
  <Override PartName="/ppt/slideLayouts/slideLayout4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 id="2147483672" r:id="rId3"/>
    <p:sldMasterId id="2147483684" r:id="rId4"/>
    <p:sldMasterId id="2147483696" r:id="rId5"/>
    <p:sldMasterId id="2147483708" r:id="rId6"/>
    <p:sldMasterId id="2147483715" r:id="rId7"/>
  </p:sldMasterIdLst>
  <p:notesMasterIdLst>
    <p:notesMasterId r:id="rId18"/>
  </p:notesMasterIdLst>
  <p:sldIdLst>
    <p:sldId id="256" r:id="rId8"/>
    <p:sldId id="257" r:id="rId9"/>
    <p:sldId id="264" r:id="rId10"/>
    <p:sldId id="258" r:id="rId11"/>
    <p:sldId id="259" r:id="rId12"/>
    <p:sldId id="265" r:id="rId13"/>
    <p:sldId id="260" r:id="rId14"/>
    <p:sldId id="261" r:id="rId15"/>
    <p:sldId id="262" r:id="rId16"/>
    <p:sldId id="263"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C0C0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00"/>
    <p:restoredTop sz="94600"/>
  </p:normalViewPr>
  <p:slideViewPr>
    <p:cSldViewPr>
      <p:cViewPr varScale="1">
        <p:scale>
          <a:sx n="91" d="100"/>
          <a:sy n="91" d="100"/>
        </p:scale>
        <p:origin x="-114" y="-22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5" Type="http://schemas.openxmlformats.org/officeDocument/2006/relationships/slideMaster" Target="slideMasters/slideMaster5.xml"/><Relationship Id="rId15" Type="http://schemas.openxmlformats.org/officeDocument/2006/relationships/slide" Target="slides/slide8.xml"/><Relationship Id="rId10" Type="http://schemas.openxmlformats.org/officeDocument/2006/relationships/slide" Target="slides/slide3.xml"/><Relationship Id="rId19"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4403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747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4403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403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4403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3AC08CC6-C162-4B27-BCBD-5D7FF8D037A0}"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2530" name="Rectangle 2"/>
          <p:cNvSpPr>
            <a:spLocks noGrp="1" noChangeArrowheads="1"/>
          </p:cNvSpPr>
          <p:nvPr>
            <p:ph type="ctrTitle"/>
          </p:nvPr>
        </p:nvSpPr>
        <p:spPr>
          <a:xfrm>
            <a:off x="2701925" y="2130425"/>
            <a:ext cx="4800600" cy="1470025"/>
          </a:xfrm>
        </p:spPr>
        <p:txBody>
          <a:bodyPr/>
          <a:lstStyle>
            <a:lvl1pPr>
              <a:buClr>
                <a:srgbClr val="FFFFFF"/>
              </a:buClr>
              <a:defRPr/>
            </a:lvl1pPr>
          </a:lstStyle>
          <a:p>
            <a:r>
              <a:rPr lang="ru-RU" smtClean="0"/>
              <a:t>Образец заголовка</a:t>
            </a:r>
            <a:endParaRPr lang="en-US"/>
          </a:p>
        </p:txBody>
      </p:sp>
      <p:sp>
        <p:nvSpPr>
          <p:cNvPr id="22531" name="Rectangle 3"/>
          <p:cNvSpPr>
            <a:spLocks noGrp="1" noChangeArrowheads="1"/>
          </p:cNvSpPr>
          <p:nvPr>
            <p:ph type="subTitle" idx="1"/>
          </p:nvPr>
        </p:nvSpPr>
        <p:spPr>
          <a:xfrm>
            <a:off x="2701925" y="3886200"/>
            <a:ext cx="4114800" cy="1752600"/>
          </a:xfrm>
        </p:spPr>
        <p:txBody>
          <a:bodyPr/>
          <a:lstStyle>
            <a:lvl1pPr marL="0" indent="0">
              <a:buClr>
                <a:srgbClr val="FFFFFF"/>
              </a:buClr>
              <a:buFontTx/>
              <a:buNone/>
              <a:defRPr/>
            </a:lvl1pPr>
          </a:lstStyle>
          <a:p>
            <a:r>
              <a:rPr lang="ru-RU" smtClean="0"/>
              <a:t>Образец подзаголовка</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7F7D82C6-0770-4B3E-9310-0FD56A054466}"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83E1DC9-8D91-4560-A41B-17412FCE645B}"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439025" y="274638"/>
            <a:ext cx="158115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2693988" y="274638"/>
            <a:ext cx="4592637"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4B73659-5918-4190-844F-FF46240B7AA3}"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2"/>
          <p:cNvSpPr>
            <a:spLocks noChangeArrowheads="1"/>
          </p:cNvSpPr>
          <p:nvPr/>
        </p:nvSpPr>
        <p:spPr bwMode="auto">
          <a:xfrm>
            <a:off x="136525" y="136525"/>
            <a:ext cx="8866188" cy="6581775"/>
          </a:xfrm>
          <a:prstGeom prst="rect">
            <a:avLst/>
          </a:prstGeom>
          <a:solidFill>
            <a:schemeClr val="bg1">
              <a:alpha val="50000"/>
            </a:schemeClr>
          </a:solidFill>
          <a:ln w="9525">
            <a:noFill/>
            <a:miter lim="800000"/>
            <a:headEnd/>
            <a:tailEnd/>
          </a:ln>
          <a:effectLst/>
        </p:spPr>
        <p:txBody>
          <a:bodyPr wrap="none" anchor="ctr"/>
          <a:lstStyle/>
          <a:p>
            <a:pPr>
              <a:defRPr/>
            </a:pPr>
            <a:endParaRPr lang="ru-RU"/>
          </a:p>
        </p:txBody>
      </p:sp>
      <p:sp>
        <p:nvSpPr>
          <p:cNvPr id="29699" name="Rectangle 3"/>
          <p:cNvSpPr>
            <a:spLocks noGrp="1" noChangeArrowheads="1"/>
          </p:cNvSpPr>
          <p:nvPr>
            <p:ph type="ctrTitle"/>
          </p:nvPr>
        </p:nvSpPr>
        <p:spPr>
          <a:xfrm>
            <a:off x="455613" y="2130425"/>
            <a:ext cx="7313612" cy="1470025"/>
          </a:xfrm>
        </p:spPr>
        <p:txBody>
          <a:bodyPr/>
          <a:lstStyle>
            <a:lvl1pPr>
              <a:defRPr/>
            </a:lvl1pPr>
          </a:lstStyle>
          <a:p>
            <a:r>
              <a:rPr lang="en-US"/>
              <a:t>Click to edit Master title style</a:t>
            </a:r>
          </a:p>
        </p:txBody>
      </p:sp>
      <p:sp>
        <p:nvSpPr>
          <p:cNvPr id="29700" name="Rectangle 4"/>
          <p:cNvSpPr>
            <a:spLocks noGrp="1" noChangeArrowheads="1"/>
          </p:cNvSpPr>
          <p:nvPr>
            <p:ph type="subTitle" idx="1"/>
          </p:nvPr>
        </p:nvSpPr>
        <p:spPr>
          <a:xfrm>
            <a:off x="455613" y="3886200"/>
            <a:ext cx="7313612" cy="1752600"/>
          </a:xfrm>
        </p:spPr>
        <p:txBody>
          <a:bodyPr/>
          <a:lstStyle>
            <a:lvl1pPr marL="0" indent="0">
              <a:buClr>
                <a:srgbClr val="FFFFFF"/>
              </a:buClr>
              <a:buFontTx/>
              <a:buNone/>
              <a:defRPr/>
            </a:lvl1pPr>
          </a:lstStyle>
          <a:p>
            <a:r>
              <a:rPr lang="en-US"/>
              <a:t>Click to edit Master subtitle style</a:t>
            </a:r>
          </a:p>
        </p:txBody>
      </p:sp>
      <p:sp>
        <p:nvSpPr>
          <p:cNvPr id="5" name="Rectangle 5"/>
          <p:cNvSpPr>
            <a:spLocks noGrp="1" noChangeArrowheads="1"/>
          </p:cNvSpPr>
          <p:nvPr>
            <p:ph type="dt" sz="half" idx="10"/>
          </p:nvPr>
        </p:nvSpPr>
        <p:spPr/>
        <p:txBody>
          <a:bodyPr/>
          <a:lstStyle>
            <a:lvl1pPr>
              <a:defRPr/>
            </a:lvl1pPr>
          </a:lstStyle>
          <a:p>
            <a:pPr>
              <a:defRPr/>
            </a:pPr>
            <a:endParaRPr lang="en-US"/>
          </a:p>
        </p:txBody>
      </p:sp>
      <p:sp>
        <p:nvSpPr>
          <p:cNvPr id="6" name="Rectangle 6"/>
          <p:cNvSpPr>
            <a:spLocks noGrp="1" noChangeArrowheads="1"/>
          </p:cNvSpPr>
          <p:nvPr>
            <p:ph type="ftr" sz="quarter" idx="11"/>
          </p:nvPr>
        </p:nvSpPr>
        <p:spPr/>
        <p:txBody>
          <a:bodyPr/>
          <a:lstStyle>
            <a:lvl1pPr>
              <a:defRPr/>
            </a:lvl1pPr>
          </a:lstStyle>
          <a:p>
            <a:pPr>
              <a:defRPr/>
            </a:pPr>
            <a:endParaRPr lang="en-US"/>
          </a:p>
        </p:txBody>
      </p:sp>
      <p:sp>
        <p:nvSpPr>
          <p:cNvPr id="7" name="Rectangle 7"/>
          <p:cNvSpPr>
            <a:spLocks noGrp="1" noChangeArrowheads="1"/>
          </p:cNvSpPr>
          <p:nvPr>
            <p:ph type="sldNum" sz="quarter" idx="12"/>
          </p:nvPr>
        </p:nvSpPr>
        <p:spPr/>
        <p:txBody>
          <a:bodyPr/>
          <a:lstStyle>
            <a:lvl1pPr>
              <a:defRPr/>
            </a:lvl1pPr>
          </a:lstStyle>
          <a:p>
            <a:pPr>
              <a:defRPr/>
            </a:pPr>
            <a:fld id="{69446653-76A1-4ADE-8980-CAA82BE61338}"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06FB1EB8-D751-4A8E-B410-DEE032245CCD}"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539C3099-C5A4-41CE-A769-25B9DF414D49}"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5613" y="1600200"/>
            <a:ext cx="40370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5025" y="1600200"/>
            <a:ext cx="40370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500F5EBE-4447-42B8-A051-05C6D59E99AE}"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5"/>
          <p:cNvSpPr>
            <a:spLocks noGrp="1" noChangeArrowheads="1"/>
          </p:cNvSpPr>
          <p:nvPr>
            <p:ph type="dt" sz="half" idx="10"/>
          </p:nvPr>
        </p:nvSpPr>
        <p:spPr>
          <a:ln/>
        </p:spPr>
        <p:txBody>
          <a:bodyPr/>
          <a:lstStyle>
            <a:lvl1pPr>
              <a:defRPr/>
            </a:lvl1pPr>
          </a:lstStyle>
          <a:p>
            <a:pPr>
              <a:defRPr/>
            </a:pPr>
            <a:endParaRPr 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US"/>
          </a:p>
        </p:txBody>
      </p:sp>
      <p:sp>
        <p:nvSpPr>
          <p:cNvPr id="9" name="Rectangle 7"/>
          <p:cNvSpPr>
            <a:spLocks noGrp="1" noChangeArrowheads="1"/>
          </p:cNvSpPr>
          <p:nvPr>
            <p:ph type="sldNum" sz="quarter" idx="12"/>
          </p:nvPr>
        </p:nvSpPr>
        <p:spPr>
          <a:ln/>
        </p:spPr>
        <p:txBody>
          <a:bodyPr/>
          <a:lstStyle>
            <a:lvl1pPr>
              <a:defRPr/>
            </a:lvl1pPr>
          </a:lstStyle>
          <a:p>
            <a:pPr>
              <a:defRPr/>
            </a:pPr>
            <a:fld id="{AFD5121E-B82F-4452-9584-FD4E60085719}"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5"/>
          <p:cNvSpPr>
            <a:spLocks noGrp="1" noChangeArrowheads="1"/>
          </p:cNvSpPr>
          <p:nvPr>
            <p:ph type="dt" sz="half" idx="10"/>
          </p:nvPr>
        </p:nvSpPr>
        <p:spPr>
          <a:ln/>
        </p:spPr>
        <p:txBody>
          <a:bodyPr/>
          <a:lstStyle>
            <a:lvl1pPr>
              <a:defRPr/>
            </a:lvl1pPr>
          </a:lstStyle>
          <a:p>
            <a:pPr>
              <a:defRPr/>
            </a:pPr>
            <a:endParaRPr 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US"/>
          </a:p>
        </p:txBody>
      </p:sp>
      <p:sp>
        <p:nvSpPr>
          <p:cNvPr id="5" name="Rectangle 7"/>
          <p:cNvSpPr>
            <a:spLocks noGrp="1" noChangeArrowheads="1"/>
          </p:cNvSpPr>
          <p:nvPr>
            <p:ph type="sldNum" sz="quarter" idx="12"/>
          </p:nvPr>
        </p:nvSpPr>
        <p:spPr>
          <a:ln/>
        </p:spPr>
        <p:txBody>
          <a:bodyPr/>
          <a:lstStyle>
            <a:lvl1pPr>
              <a:defRPr/>
            </a:lvl1pPr>
          </a:lstStyle>
          <a:p>
            <a:pPr>
              <a:defRPr/>
            </a:pPr>
            <a:fld id="{DDF2A226-7571-48F0-90D8-849FDDBD71B5}"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US"/>
          </a:p>
        </p:txBody>
      </p:sp>
      <p:sp>
        <p:nvSpPr>
          <p:cNvPr id="4" name="Rectangle 7"/>
          <p:cNvSpPr>
            <a:spLocks noGrp="1" noChangeArrowheads="1"/>
          </p:cNvSpPr>
          <p:nvPr>
            <p:ph type="sldNum" sz="quarter" idx="12"/>
          </p:nvPr>
        </p:nvSpPr>
        <p:spPr>
          <a:ln/>
        </p:spPr>
        <p:txBody>
          <a:bodyPr/>
          <a:lstStyle>
            <a:lvl1pPr>
              <a:defRPr/>
            </a:lvl1pPr>
          </a:lstStyle>
          <a:p>
            <a:pPr>
              <a:defRPr/>
            </a:pPr>
            <a:fld id="{2D38D852-6096-4391-9BCC-83269536026F}"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5BA090FD-D5A7-4B1E-A771-B266EEAD1FD2}"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FBB0A60-A7AB-4728-AAF9-4C9D77916D2B}"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4B2777C7-E5A6-4399-9EEB-E408EBBCB537}"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63B75504-C20A-4F42-B74B-CD623C5DF253}"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6225" y="274638"/>
            <a:ext cx="2055813"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5613" y="274638"/>
            <a:ext cx="6018212"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3893C90E-AC96-4FA8-B119-ED06A6F742A3}"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4578" name="Rectangle 2"/>
          <p:cNvSpPr>
            <a:spLocks noGrp="1" noChangeArrowheads="1"/>
          </p:cNvSpPr>
          <p:nvPr>
            <p:ph type="ctrTitle"/>
          </p:nvPr>
        </p:nvSpPr>
        <p:spPr>
          <a:xfrm>
            <a:off x="2701925" y="2130425"/>
            <a:ext cx="4800600" cy="1470025"/>
          </a:xfrm>
        </p:spPr>
        <p:txBody>
          <a:bodyPr/>
          <a:lstStyle>
            <a:lvl1pPr>
              <a:buClr>
                <a:srgbClr val="FFFFFF"/>
              </a:buClr>
              <a:defRPr/>
            </a:lvl1pPr>
          </a:lstStyle>
          <a:p>
            <a:r>
              <a:rPr lang="ru-RU" smtClean="0"/>
              <a:t>Образец заголовка</a:t>
            </a:r>
            <a:endParaRPr lang="en-US"/>
          </a:p>
        </p:txBody>
      </p:sp>
      <p:sp>
        <p:nvSpPr>
          <p:cNvPr id="24579" name="Rectangle 3"/>
          <p:cNvSpPr>
            <a:spLocks noGrp="1" noChangeArrowheads="1"/>
          </p:cNvSpPr>
          <p:nvPr>
            <p:ph type="subTitle" idx="1"/>
          </p:nvPr>
        </p:nvSpPr>
        <p:spPr>
          <a:xfrm>
            <a:off x="2701925" y="3886200"/>
            <a:ext cx="4114800" cy="1752600"/>
          </a:xfrm>
        </p:spPr>
        <p:txBody>
          <a:bodyPr/>
          <a:lstStyle>
            <a:lvl1pPr marL="0" indent="0">
              <a:buClr>
                <a:srgbClr val="FFFFFF"/>
              </a:buClr>
              <a:buFontTx/>
              <a:buNone/>
              <a:defRPr/>
            </a:lvl1pPr>
          </a:lstStyle>
          <a:p>
            <a:r>
              <a:rPr lang="ru-RU" smtClean="0"/>
              <a:t>Образец подзаголовка</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smtClean="0"/>
            </a:lvl1pPr>
          </a:lstStyle>
          <a:p>
            <a:pPr>
              <a:defRPr/>
            </a:pPr>
            <a:fld id="{BF3411B1-42CA-4C57-AE13-F7F76FD736FC}"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B95BFFB-ED3C-40A4-B335-FECFD7C6AD0B}"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3D84D22-5103-4F23-9E2F-6CD3400DF566}"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2693988" y="1600200"/>
            <a:ext cx="30861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932488" y="1600200"/>
            <a:ext cx="308768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848F04-84E7-48D6-BEC8-F6FD40529784}"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A7F7CD1-8B6D-4B10-AF90-0E771467A84E}"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ADA62AC-FB03-4FCB-81BC-DE056D611090}"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B1F45BA5-2223-4809-8C0F-2AC1064E9811}"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1FE38A8-FA8F-429A-B910-9877B2259CB8}"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4C5B3DD-32B5-4E8D-A270-2E7156DF46ED}"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C356434-C1BB-464A-89B1-642358CF14F4}"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1A5971D-4FCD-49F6-815D-F27E38F55A70}"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439025" y="274638"/>
            <a:ext cx="158115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2693988" y="274638"/>
            <a:ext cx="4592637"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EA10FC7-CB9C-4C09-BCBD-955DB90A5F6E}"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2"/>
          <p:cNvSpPr>
            <a:spLocks noChangeArrowheads="1"/>
          </p:cNvSpPr>
          <p:nvPr/>
        </p:nvSpPr>
        <p:spPr bwMode="auto">
          <a:xfrm>
            <a:off x="136525" y="136525"/>
            <a:ext cx="8866188" cy="6581775"/>
          </a:xfrm>
          <a:prstGeom prst="rect">
            <a:avLst/>
          </a:prstGeom>
          <a:solidFill>
            <a:schemeClr val="bg1">
              <a:alpha val="50000"/>
            </a:schemeClr>
          </a:solidFill>
          <a:ln w="9525">
            <a:noFill/>
            <a:miter lim="800000"/>
            <a:headEnd/>
            <a:tailEnd/>
          </a:ln>
          <a:effectLst/>
        </p:spPr>
        <p:txBody>
          <a:bodyPr wrap="none" anchor="ctr"/>
          <a:lstStyle/>
          <a:p>
            <a:pPr>
              <a:defRPr/>
            </a:pPr>
            <a:endParaRPr lang="ru-RU"/>
          </a:p>
        </p:txBody>
      </p:sp>
      <p:sp>
        <p:nvSpPr>
          <p:cNvPr id="31747" name="Rectangle 3"/>
          <p:cNvSpPr>
            <a:spLocks noGrp="1" noChangeArrowheads="1"/>
          </p:cNvSpPr>
          <p:nvPr>
            <p:ph type="ctrTitle"/>
          </p:nvPr>
        </p:nvSpPr>
        <p:spPr>
          <a:xfrm>
            <a:off x="455613" y="2130425"/>
            <a:ext cx="7313612" cy="1470025"/>
          </a:xfrm>
        </p:spPr>
        <p:txBody>
          <a:bodyPr/>
          <a:lstStyle>
            <a:lvl1pPr>
              <a:defRPr/>
            </a:lvl1pPr>
          </a:lstStyle>
          <a:p>
            <a:r>
              <a:rPr lang="ru-RU" smtClean="0"/>
              <a:t>Образец заголовка</a:t>
            </a:r>
            <a:endParaRPr lang="en-US"/>
          </a:p>
        </p:txBody>
      </p:sp>
      <p:sp>
        <p:nvSpPr>
          <p:cNvPr id="31748" name="Rectangle 4"/>
          <p:cNvSpPr>
            <a:spLocks noGrp="1" noChangeArrowheads="1"/>
          </p:cNvSpPr>
          <p:nvPr>
            <p:ph type="subTitle" idx="1"/>
          </p:nvPr>
        </p:nvSpPr>
        <p:spPr>
          <a:xfrm>
            <a:off x="455613" y="3886200"/>
            <a:ext cx="7313612" cy="1752600"/>
          </a:xfrm>
        </p:spPr>
        <p:txBody>
          <a:bodyPr/>
          <a:lstStyle>
            <a:lvl1pPr marL="0" indent="0">
              <a:buClr>
                <a:srgbClr val="FFFFFF"/>
              </a:buClr>
              <a:buFontTx/>
              <a:buNone/>
              <a:defRPr/>
            </a:lvl1pPr>
          </a:lstStyle>
          <a:p>
            <a:r>
              <a:rPr lang="ru-RU" smtClean="0"/>
              <a:t>Образец подзаголовка</a:t>
            </a:r>
            <a:endParaRPr lang="en-US"/>
          </a:p>
        </p:txBody>
      </p:sp>
      <p:sp>
        <p:nvSpPr>
          <p:cNvPr id="5" name="Rectangle 5"/>
          <p:cNvSpPr>
            <a:spLocks noGrp="1" noChangeArrowheads="1"/>
          </p:cNvSpPr>
          <p:nvPr>
            <p:ph type="dt" sz="half" idx="10"/>
          </p:nvPr>
        </p:nvSpPr>
        <p:spPr/>
        <p:txBody>
          <a:bodyPr/>
          <a:lstStyle>
            <a:lvl1pPr>
              <a:defRPr/>
            </a:lvl1pPr>
          </a:lstStyle>
          <a:p>
            <a:pPr>
              <a:defRPr/>
            </a:pPr>
            <a:endParaRPr lang="en-US"/>
          </a:p>
        </p:txBody>
      </p:sp>
      <p:sp>
        <p:nvSpPr>
          <p:cNvPr id="6" name="Rectangle 6"/>
          <p:cNvSpPr>
            <a:spLocks noGrp="1" noChangeArrowheads="1"/>
          </p:cNvSpPr>
          <p:nvPr>
            <p:ph type="ftr" sz="quarter" idx="11"/>
          </p:nvPr>
        </p:nvSpPr>
        <p:spPr/>
        <p:txBody>
          <a:bodyPr/>
          <a:lstStyle>
            <a:lvl1pPr>
              <a:defRPr/>
            </a:lvl1pPr>
          </a:lstStyle>
          <a:p>
            <a:pPr>
              <a:defRPr/>
            </a:pPr>
            <a:endParaRPr lang="en-US"/>
          </a:p>
        </p:txBody>
      </p:sp>
      <p:sp>
        <p:nvSpPr>
          <p:cNvPr id="7" name="Rectangle 7"/>
          <p:cNvSpPr>
            <a:spLocks noGrp="1" noChangeArrowheads="1"/>
          </p:cNvSpPr>
          <p:nvPr>
            <p:ph type="sldNum" sz="quarter" idx="12"/>
          </p:nvPr>
        </p:nvSpPr>
        <p:spPr/>
        <p:txBody>
          <a:bodyPr/>
          <a:lstStyle>
            <a:lvl1pPr>
              <a:defRPr/>
            </a:lvl1pPr>
          </a:lstStyle>
          <a:p>
            <a:pPr>
              <a:defRPr/>
            </a:pPr>
            <a:fld id="{0E20F062-E8EB-48E4-84A9-D86F7579EBFD}" type="slidenum">
              <a:rPr lang="en-US"/>
              <a:pPr>
                <a:defRPr/>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F0C1ED16-8055-4CD7-985A-E580B52D3FB3}" type="slidenum">
              <a:rPr lang="en-US"/>
              <a:pPr>
                <a:defRPr/>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4468EE50-D053-4E79-B0F3-A848C92CD758}" type="slidenum">
              <a:rPr lang="en-US"/>
              <a:pPr>
                <a:defRPr/>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5613" y="1600200"/>
            <a:ext cx="40370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5025" y="1600200"/>
            <a:ext cx="40370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F5EDDE75-C218-4B4B-B3D7-F7A756ED38B7}" type="slidenum">
              <a:rPr lang="en-US"/>
              <a:pPr>
                <a:defRPr/>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5"/>
          <p:cNvSpPr>
            <a:spLocks noGrp="1" noChangeArrowheads="1"/>
          </p:cNvSpPr>
          <p:nvPr>
            <p:ph type="dt" sz="half" idx="10"/>
          </p:nvPr>
        </p:nvSpPr>
        <p:spPr>
          <a:ln/>
        </p:spPr>
        <p:txBody>
          <a:bodyPr/>
          <a:lstStyle>
            <a:lvl1pPr>
              <a:defRPr/>
            </a:lvl1pPr>
          </a:lstStyle>
          <a:p>
            <a:pPr>
              <a:defRPr/>
            </a:pPr>
            <a:endParaRPr 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US"/>
          </a:p>
        </p:txBody>
      </p:sp>
      <p:sp>
        <p:nvSpPr>
          <p:cNvPr id="9" name="Rectangle 7"/>
          <p:cNvSpPr>
            <a:spLocks noGrp="1" noChangeArrowheads="1"/>
          </p:cNvSpPr>
          <p:nvPr>
            <p:ph type="sldNum" sz="quarter" idx="12"/>
          </p:nvPr>
        </p:nvSpPr>
        <p:spPr>
          <a:ln/>
        </p:spPr>
        <p:txBody>
          <a:bodyPr/>
          <a:lstStyle>
            <a:lvl1pPr>
              <a:defRPr/>
            </a:lvl1pPr>
          </a:lstStyle>
          <a:p>
            <a:pPr>
              <a:defRPr/>
            </a:pPr>
            <a:fld id="{3F706085-2662-4A15-8CEE-08B9D714AC28}" type="slidenum">
              <a:rPr lang="en-US"/>
              <a:pPr>
                <a:defRPr/>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5"/>
          <p:cNvSpPr>
            <a:spLocks noGrp="1" noChangeArrowheads="1"/>
          </p:cNvSpPr>
          <p:nvPr>
            <p:ph type="dt" sz="half" idx="10"/>
          </p:nvPr>
        </p:nvSpPr>
        <p:spPr>
          <a:ln/>
        </p:spPr>
        <p:txBody>
          <a:bodyPr/>
          <a:lstStyle>
            <a:lvl1pPr>
              <a:defRPr/>
            </a:lvl1pPr>
          </a:lstStyle>
          <a:p>
            <a:pPr>
              <a:defRPr/>
            </a:pPr>
            <a:endParaRPr 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US"/>
          </a:p>
        </p:txBody>
      </p:sp>
      <p:sp>
        <p:nvSpPr>
          <p:cNvPr id="5" name="Rectangle 7"/>
          <p:cNvSpPr>
            <a:spLocks noGrp="1" noChangeArrowheads="1"/>
          </p:cNvSpPr>
          <p:nvPr>
            <p:ph type="sldNum" sz="quarter" idx="12"/>
          </p:nvPr>
        </p:nvSpPr>
        <p:spPr>
          <a:ln/>
        </p:spPr>
        <p:txBody>
          <a:bodyPr/>
          <a:lstStyle>
            <a:lvl1pPr>
              <a:defRPr/>
            </a:lvl1pPr>
          </a:lstStyle>
          <a:p>
            <a:pPr>
              <a:defRPr/>
            </a:pPr>
            <a:fld id="{5FA7B09E-420B-46CD-A493-6D84559F6A8A}"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2693988" y="1600200"/>
            <a:ext cx="30861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932488" y="1600200"/>
            <a:ext cx="308768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5D9A07C-65E5-48A5-85E4-7373A2A6553B}"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US"/>
          </a:p>
        </p:txBody>
      </p:sp>
      <p:sp>
        <p:nvSpPr>
          <p:cNvPr id="4" name="Rectangle 7"/>
          <p:cNvSpPr>
            <a:spLocks noGrp="1" noChangeArrowheads="1"/>
          </p:cNvSpPr>
          <p:nvPr>
            <p:ph type="sldNum" sz="quarter" idx="12"/>
          </p:nvPr>
        </p:nvSpPr>
        <p:spPr>
          <a:ln/>
        </p:spPr>
        <p:txBody>
          <a:bodyPr/>
          <a:lstStyle>
            <a:lvl1pPr>
              <a:defRPr/>
            </a:lvl1pPr>
          </a:lstStyle>
          <a:p>
            <a:pPr>
              <a:defRPr/>
            </a:pPr>
            <a:fld id="{A0AF0860-B911-4959-BC0E-D18A692A0604}" type="slidenum">
              <a:rPr lang="en-US"/>
              <a:pPr>
                <a:defRPr/>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5094524D-C879-4120-B637-E9458DCFBC37}" type="slidenum">
              <a:rPr lang="en-US"/>
              <a:pPr>
                <a:defRPr/>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C74C7970-4A81-452F-95DD-976C78373AB9}" type="slidenum">
              <a:rPr lang="en-US"/>
              <a:pPr>
                <a:defRPr/>
              </a:pPr>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4311B65D-6678-4949-A59A-2BE9E59A3593}" type="slidenum">
              <a:rPr lang="en-US"/>
              <a:pPr>
                <a:defRPr/>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6225" y="274638"/>
            <a:ext cx="2055813"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5613" y="274638"/>
            <a:ext cx="6018212"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17B3940E-1C4B-45F2-845D-1958140E235F}" type="slidenum">
              <a:rPr lang="en-US"/>
              <a:pPr>
                <a:defRPr/>
              </a:pPr>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2"/>
          <p:cNvSpPr>
            <a:spLocks noChangeArrowheads="1"/>
          </p:cNvSpPr>
          <p:nvPr/>
        </p:nvSpPr>
        <p:spPr bwMode="auto">
          <a:xfrm>
            <a:off x="136525" y="136525"/>
            <a:ext cx="8866188" cy="6581775"/>
          </a:xfrm>
          <a:prstGeom prst="rect">
            <a:avLst/>
          </a:prstGeom>
          <a:solidFill>
            <a:schemeClr val="bg1">
              <a:alpha val="50000"/>
            </a:schemeClr>
          </a:solidFill>
          <a:ln w="9525">
            <a:noFill/>
            <a:miter lim="800000"/>
            <a:headEnd/>
            <a:tailEnd/>
          </a:ln>
          <a:effectLst/>
        </p:spPr>
        <p:txBody>
          <a:bodyPr wrap="none" anchor="ctr"/>
          <a:lstStyle/>
          <a:p>
            <a:pPr>
              <a:defRPr/>
            </a:pPr>
            <a:endParaRPr lang="ru-RU"/>
          </a:p>
        </p:txBody>
      </p:sp>
      <p:sp>
        <p:nvSpPr>
          <p:cNvPr id="31747" name="Rectangle 3"/>
          <p:cNvSpPr>
            <a:spLocks noGrp="1" noChangeArrowheads="1"/>
          </p:cNvSpPr>
          <p:nvPr>
            <p:ph type="ctrTitle"/>
          </p:nvPr>
        </p:nvSpPr>
        <p:spPr>
          <a:xfrm>
            <a:off x="455613" y="2130425"/>
            <a:ext cx="7313612" cy="1470025"/>
          </a:xfrm>
        </p:spPr>
        <p:txBody>
          <a:bodyPr/>
          <a:lstStyle>
            <a:lvl1pPr>
              <a:defRPr/>
            </a:lvl1pPr>
          </a:lstStyle>
          <a:p>
            <a:r>
              <a:rPr lang="ru-RU" smtClean="0"/>
              <a:t>Образец заголовка</a:t>
            </a:r>
            <a:endParaRPr lang="en-US"/>
          </a:p>
        </p:txBody>
      </p:sp>
      <p:sp>
        <p:nvSpPr>
          <p:cNvPr id="31748" name="Rectangle 4"/>
          <p:cNvSpPr>
            <a:spLocks noGrp="1" noChangeArrowheads="1"/>
          </p:cNvSpPr>
          <p:nvPr>
            <p:ph type="subTitle" idx="1"/>
          </p:nvPr>
        </p:nvSpPr>
        <p:spPr>
          <a:xfrm>
            <a:off x="455613" y="3886200"/>
            <a:ext cx="7313612" cy="1752600"/>
          </a:xfrm>
        </p:spPr>
        <p:txBody>
          <a:bodyPr/>
          <a:lstStyle>
            <a:lvl1pPr marL="0" indent="0">
              <a:buClr>
                <a:srgbClr val="FFFFFF"/>
              </a:buClr>
              <a:buFontTx/>
              <a:buNone/>
              <a:defRPr/>
            </a:lvl1pPr>
          </a:lstStyle>
          <a:p>
            <a:r>
              <a:rPr lang="ru-RU" smtClean="0"/>
              <a:t>Образец подзаголовка</a:t>
            </a:r>
            <a:endParaRPr lang="en-US"/>
          </a:p>
        </p:txBody>
      </p:sp>
      <p:sp>
        <p:nvSpPr>
          <p:cNvPr id="5" name="Rectangle 5"/>
          <p:cNvSpPr>
            <a:spLocks noGrp="1" noChangeArrowheads="1"/>
          </p:cNvSpPr>
          <p:nvPr>
            <p:ph type="dt" sz="half" idx="10"/>
          </p:nvPr>
        </p:nvSpPr>
        <p:spPr/>
        <p:txBody>
          <a:bodyPr/>
          <a:lstStyle>
            <a:lvl1pPr>
              <a:defRPr/>
            </a:lvl1pPr>
          </a:lstStyle>
          <a:p>
            <a:pPr>
              <a:defRPr/>
            </a:pPr>
            <a:endParaRPr lang="en-US"/>
          </a:p>
        </p:txBody>
      </p:sp>
      <p:sp>
        <p:nvSpPr>
          <p:cNvPr id="6" name="Rectangle 6"/>
          <p:cNvSpPr>
            <a:spLocks noGrp="1" noChangeArrowheads="1"/>
          </p:cNvSpPr>
          <p:nvPr>
            <p:ph type="ftr" sz="quarter" idx="11"/>
          </p:nvPr>
        </p:nvSpPr>
        <p:spPr/>
        <p:txBody>
          <a:bodyPr/>
          <a:lstStyle>
            <a:lvl1pPr>
              <a:defRPr/>
            </a:lvl1pPr>
          </a:lstStyle>
          <a:p>
            <a:pPr>
              <a:defRPr/>
            </a:pPr>
            <a:endParaRPr lang="en-US"/>
          </a:p>
        </p:txBody>
      </p:sp>
      <p:sp>
        <p:nvSpPr>
          <p:cNvPr id="7" name="Rectangle 7"/>
          <p:cNvSpPr>
            <a:spLocks noGrp="1" noChangeArrowheads="1"/>
          </p:cNvSpPr>
          <p:nvPr>
            <p:ph type="sldNum" sz="quarter" idx="12"/>
          </p:nvPr>
        </p:nvSpPr>
        <p:spPr/>
        <p:txBody>
          <a:bodyPr/>
          <a:lstStyle>
            <a:lvl1pPr>
              <a:defRPr/>
            </a:lvl1pPr>
          </a:lstStyle>
          <a:p>
            <a:pPr>
              <a:defRPr/>
            </a:pPr>
            <a:fld id="{669EDBD3-8C3E-4091-8184-D3DBDE5E66E9}" type="slidenum">
              <a:rPr lang="en-US"/>
              <a:pPr>
                <a:defRPr/>
              </a:pPr>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8E20D97F-18A2-49E6-B9A4-CE6FC60F9B13}" type="slidenum">
              <a:rPr lang="en-US"/>
              <a:pPr>
                <a:defRPr/>
              </a:pPr>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9B6D4EBB-E0E1-4F67-8538-897E923582EA}" type="slidenum">
              <a:rPr lang="en-US"/>
              <a:pPr>
                <a:defRPr/>
              </a:pPr>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5613" y="1600200"/>
            <a:ext cx="40370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5025" y="1600200"/>
            <a:ext cx="40370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00006CE7-3D28-4B8F-A2FA-93C2355CEDC4}" type="slidenum">
              <a:rPr lang="en-US"/>
              <a:pPr>
                <a:defRPr/>
              </a:pPr>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5"/>
          <p:cNvSpPr>
            <a:spLocks noGrp="1" noChangeArrowheads="1"/>
          </p:cNvSpPr>
          <p:nvPr>
            <p:ph type="dt" sz="half" idx="10"/>
          </p:nvPr>
        </p:nvSpPr>
        <p:spPr>
          <a:ln/>
        </p:spPr>
        <p:txBody>
          <a:bodyPr/>
          <a:lstStyle>
            <a:lvl1pPr>
              <a:defRPr/>
            </a:lvl1pPr>
          </a:lstStyle>
          <a:p>
            <a:pPr>
              <a:defRPr/>
            </a:pPr>
            <a:endParaRPr 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US"/>
          </a:p>
        </p:txBody>
      </p:sp>
      <p:sp>
        <p:nvSpPr>
          <p:cNvPr id="9" name="Rectangle 7"/>
          <p:cNvSpPr>
            <a:spLocks noGrp="1" noChangeArrowheads="1"/>
          </p:cNvSpPr>
          <p:nvPr>
            <p:ph type="sldNum" sz="quarter" idx="12"/>
          </p:nvPr>
        </p:nvSpPr>
        <p:spPr>
          <a:ln/>
        </p:spPr>
        <p:txBody>
          <a:bodyPr/>
          <a:lstStyle>
            <a:lvl1pPr>
              <a:defRPr/>
            </a:lvl1pPr>
          </a:lstStyle>
          <a:p>
            <a:pPr>
              <a:defRPr/>
            </a:pPr>
            <a:fld id="{C9E6758C-87D5-4311-A094-6DEC8448E642}"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983E685-3AD3-4369-AAA5-9F687A80334D}" type="slidenum">
              <a:rPr lang="en-US"/>
              <a:pPr>
                <a:defRPr/>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5"/>
          <p:cNvSpPr>
            <a:spLocks noGrp="1" noChangeArrowheads="1"/>
          </p:cNvSpPr>
          <p:nvPr>
            <p:ph type="dt" sz="half" idx="10"/>
          </p:nvPr>
        </p:nvSpPr>
        <p:spPr>
          <a:ln/>
        </p:spPr>
        <p:txBody>
          <a:bodyPr/>
          <a:lstStyle>
            <a:lvl1pPr>
              <a:defRPr/>
            </a:lvl1pPr>
          </a:lstStyle>
          <a:p>
            <a:pPr>
              <a:defRPr/>
            </a:pPr>
            <a:endParaRPr 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US"/>
          </a:p>
        </p:txBody>
      </p:sp>
      <p:sp>
        <p:nvSpPr>
          <p:cNvPr id="5" name="Rectangle 7"/>
          <p:cNvSpPr>
            <a:spLocks noGrp="1" noChangeArrowheads="1"/>
          </p:cNvSpPr>
          <p:nvPr>
            <p:ph type="sldNum" sz="quarter" idx="12"/>
          </p:nvPr>
        </p:nvSpPr>
        <p:spPr>
          <a:ln/>
        </p:spPr>
        <p:txBody>
          <a:bodyPr/>
          <a:lstStyle>
            <a:lvl1pPr>
              <a:defRPr/>
            </a:lvl1pPr>
          </a:lstStyle>
          <a:p>
            <a:pPr>
              <a:defRPr/>
            </a:pPr>
            <a:fld id="{00C00AC5-B3A6-424B-894F-FFA1E42B37F8}" type="slidenum">
              <a:rPr lang="en-US"/>
              <a:pPr>
                <a:defRPr/>
              </a:pPr>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US"/>
          </a:p>
        </p:txBody>
      </p:sp>
      <p:sp>
        <p:nvSpPr>
          <p:cNvPr id="4" name="Rectangle 7"/>
          <p:cNvSpPr>
            <a:spLocks noGrp="1" noChangeArrowheads="1"/>
          </p:cNvSpPr>
          <p:nvPr>
            <p:ph type="sldNum" sz="quarter" idx="12"/>
          </p:nvPr>
        </p:nvSpPr>
        <p:spPr>
          <a:ln/>
        </p:spPr>
        <p:txBody>
          <a:bodyPr/>
          <a:lstStyle>
            <a:lvl1pPr>
              <a:defRPr/>
            </a:lvl1pPr>
          </a:lstStyle>
          <a:p>
            <a:pPr>
              <a:defRPr/>
            </a:pPr>
            <a:fld id="{AB186641-E15C-42D4-8091-890381B03E00}" type="slidenum">
              <a:rPr lang="en-US"/>
              <a:pPr>
                <a:defRPr/>
              </a:pPr>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704D99EB-38CE-4152-9F9A-C36C76F9CDFD}" type="slidenum">
              <a:rPr lang="en-US"/>
              <a:pPr>
                <a:defRPr/>
              </a:pPr>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5E8D626F-DF95-4891-B350-6E932BCBE5CE}" type="slidenum">
              <a:rPr lang="en-US"/>
              <a:pPr>
                <a:defRPr/>
              </a:pPr>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7854D367-AC6A-4EC5-9E5A-6B0698FF2AD3}" type="slidenum">
              <a:rPr lang="en-US"/>
              <a:pPr>
                <a:defRPr/>
              </a:pPr>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6225" y="274638"/>
            <a:ext cx="2055813"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5613" y="274638"/>
            <a:ext cx="6018212"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68073E21-0BB3-422F-A69F-6004CF5EFDE6}" type="slidenum">
              <a:rPr lang="en-US"/>
              <a:pPr>
                <a:defRPr/>
              </a:pPr>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2"/>
          <p:cNvSpPr>
            <a:spLocks noChangeArrowheads="1"/>
          </p:cNvSpPr>
          <p:nvPr/>
        </p:nvSpPr>
        <p:spPr bwMode="auto">
          <a:xfrm>
            <a:off x="136525" y="136525"/>
            <a:ext cx="8866188" cy="6581775"/>
          </a:xfrm>
          <a:prstGeom prst="rect">
            <a:avLst/>
          </a:prstGeom>
          <a:solidFill>
            <a:schemeClr val="bg1">
              <a:alpha val="50000"/>
            </a:schemeClr>
          </a:solidFill>
          <a:ln w="9525">
            <a:noFill/>
            <a:miter lim="800000"/>
            <a:headEnd/>
            <a:tailEnd/>
          </a:ln>
          <a:effectLst/>
        </p:spPr>
        <p:txBody>
          <a:bodyPr wrap="none" anchor="ctr"/>
          <a:lstStyle/>
          <a:p>
            <a:pPr>
              <a:defRPr/>
            </a:pPr>
            <a:endParaRPr lang="ru-RU"/>
          </a:p>
        </p:txBody>
      </p:sp>
      <p:sp>
        <p:nvSpPr>
          <p:cNvPr id="29699" name="Rectangle 3"/>
          <p:cNvSpPr>
            <a:spLocks noGrp="1" noChangeArrowheads="1"/>
          </p:cNvSpPr>
          <p:nvPr>
            <p:ph type="ctrTitle"/>
          </p:nvPr>
        </p:nvSpPr>
        <p:spPr>
          <a:xfrm>
            <a:off x="455613" y="2130425"/>
            <a:ext cx="7313612" cy="1470025"/>
          </a:xfrm>
        </p:spPr>
        <p:txBody>
          <a:bodyPr/>
          <a:lstStyle>
            <a:lvl1pPr>
              <a:defRPr/>
            </a:lvl1pPr>
          </a:lstStyle>
          <a:p>
            <a:r>
              <a:rPr lang="ru-RU" smtClean="0"/>
              <a:t>Образец заголовка</a:t>
            </a:r>
            <a:endParaRPr lang="en-US"/>
          </a:p>
        </p:txBody>
      </p:sp>
      <p:sp>
        <p:nvSpPr>
          <p:cNvPr id="29700" name="Rectangle 4"/>
          <p:cNvSpPr>
            <a:spLocks noGrp="1" noChangeArrowheads="1"/>
          </p:cNvSpPr>
          <p:nvPr>
            <p:ph type="subTitle" idx="1"/>
          </p:nvPr>
        </p:nvSpPr>
        <p:spPr>
          <a:xfrm>
            <a:off x="455613" y="3886200"/>
            <a:ext cx="7313612" cy="1752600"/>
          </a:xfrm>
        </p:spPr>
        <p:txBody>
          <a:bodyPr/>
          <a:lstStyle>
            <a:lvl1pPr marL="0" indent="0">
              <a:buClr>
                <a:srgbClr val="FFFFFF"/>
              </a:buClr>
              <a:buFontTx/>
              <a:buNone/>
              <a:defRPr/>
            </a:lvl1pPr>
          </a:lstStyle>
          <a:p>
            <a:r>
              <a:rPr lang="ru-RU" smtClean="0"/>
              <a:t>Образец подзаголовка</a:t>
            </a:r>
            <a:endParaRPr lang="en-US"/>
          </a:p>
        </p:txBody>
      </p:sp>
      <p:sp>
        <p:nvSpPr>
          <p:cNvPr id="5" name="Rectangle 5"/>
          <p:cNvSpPr>
            <a:spLocks noGrp="1" noChangeArrowheads="1"/>
          </p:cNvSpPr>
          <p:nvPr>
            <p:ph type="dt" sz="half" idx="10"/>
          </p:nvPr>
        </p:nvSpPr>
        <p:spPr/>
        <p:txBody>
          <a:bodyPr/>
          <a:lstStyle>
            <a:lvl1pPr>
              <a:defRPr/>
            </a:lvl1pPr>
          </a:lstStyle>
          <a:p>
            <a:pPr>
              <a:defRPr/>
            </a:pPr>
            <a:endParaRPr lang="en-US"/>
          </a:p>
        </p:txBody>
      </p:sp>
      <p:sp>
        <p:nvSpPr>
          <p:cNvPr id="6" name="Rectangle 6"/>
          <p:cNvSpPr>
            <a:spLocks noGrp="1" noChangeArrowheads="1"/>
          </p:cNvSpPr>
          <p:nvPr>
            <p:ph type="ftr" sz="quarter" idx="11"/>
          </p:nvPr>
        </p:nvSpPr>
        <p:spPr/>
        <p:txBody>
          <a:bodyPr/>
          <a:lstStyle>
            <a:lvl1pPr>
              <a:defRPr/>
            </a:lvl1pPr>
          </a:lstStyle>
          <a:p>
            <a:pPr>
              <a:defRPr/>
            </a:pPr>
            <a:endParaRPr lang="en-US"/>
          </a:p>
        </p:txBody>
      </p:sp>
      <p:sp>
        <p:nvSpPr>
          <p:cNvPr id="7" name="Rectangle 7"/>
          <p:cNvSpPr>
            <a:spLocks noGrp="1" noChangeArrowheads="1"/>
          </p:cNvSpPr>
          <p:nvPr>
            <p:ph type="sldNum" sz="quarter" idx="12"/>
          </p:nvPr>
        </p:nvSpPr>
        <p:spPr/>
        <p:txBody>
          <a:bodyPr/>
          <a:lstStyle>
            <a:lvl1pPr>
              <a:defRPr/>
            </a:lvl1pPr>
          </a:lstStyle>
          <a:p>
            <a:pPr>
              <a:defRPr/>
            </a:pPr>
            <a:fld id="{DDD9F6E2-02B6-4CAC-B118-5863FC8015EF}" type="slidenum">
              <a:rPr lang="en-US"/>
              <a:pPr>
                <a:defRPr/>
              </a:pPr>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630E35AF-51FE-4F4D-A9EC-07112A3726AC}" type="slidenum">
              <a:rPr lang="en-US"/>
              <a:pPr>
                <a:defRPr/>
              </a:pPr>
              <a:t>‹#›</a:t>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40A43039-331A-4181-B609-6190D0120CFA}" type="slidenum">
              <a:rPr lang="en-US"/>
              <a:pPr>
                <a:defRPr/>
              </a:pPr>
              <a:t>‹#›</a:t>
            </a:fld>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5613" y="1600200"/>
            <a:ext cx="40370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5025" y="1600200"/>
            <a:ext cx="40370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D4A88994-75B5-4186-AD49-AA52F20FB4B8}"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1DC2B679-8E23-4466-9003-0357A5C9D443}" type="slidenum">
              <a:rPr lang="en-US"/>
              <a:pPr>
                <a:defRPr/>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5"/>
          <p:cNvSpPr>
            <a:spLocks noGrp="1" noChangeArrowheads="1"/>
          </p:cNvSpPr>
          <p:nvPr>
            <p:ph type="dt" sz="half" idx="10"/>
          </p:nvPr>
        </p:nvSpPr>
        <p:spPr>
          <a:ln/>
        </p:spPr>
        <p:txBody>
          <a:bodyPr/>
          <a:lstStyle>
            <a:lvl1pPr>
              <a:defRPr/>
            </a:lvl1pPr>
          </a:lstStyle>
          <a:p>
            <a:pPr>
              <a:defRPr/>
            </a:pPr>
            <a:endParaRPr 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US"/>
          </a:p>
        </p:txBody>
      </p:sp>
      <p:sp>
        <p:nvSpPr>
          <p:cNvPr id="9" name="Rectangle 7"/>
          <p:cNvSpPr>
            <a:spLocks noGrp="1" noChangeArrowheads="1"/>
          </p:cNvSpPr>
          <p:nvPr>
            <p:ph type="sldNum" sz="quarter" idx="12"/>
          </p:nvPr>
        </p:nvSpPr>
        <p:spPr>
          <a:ln/>
        </p:spPr>
        <p:txBody>
          <a:bodyPr/>
          <a:lstStyle>
            <a:lvl1pPr>
              <a:defRPr/>
            </a:lvl1pPr>
          </a:lstStyle>
          <a:p>
            <a:pPr>
              <a:defRPr/>
            </a:pPr>
            <a:fld id="{2DE0BA97-8E75-4F69-B5FA-9BF5831FA674}" type="slidenum">
              <a:rPr lang="en-US"/>
              <a:pPr>
                <a:defRPr/>
              </a:pPr>
              <a:t>‹#›</a:t>
            </a:fld>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5"/>
          <p:cNvSpPr>
            <a:spLocks noGrp="1" noChangeArrowheads="1"/>
          </p:cNvSpPr>
          <p:nvPr>
            <p:ph type="dt" sz="half" idx="10"/>
          </p:nvPr>
        </p:nvSpPr>
        <p:spPr>
          <a:ln/>
        </p:spPr>
        <p:txBody>
          <a:bodyPr/>
          <a:lstStyle>
            <a:lvl1pPr>
              <a:defRPr/>
            </a:lvl1pPr>
          </a:lstStyle>
          <a:p>
            <a:pPr>
              <a:defRPr/>
            </a:pPr>
            <a:endParaRPr 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US"/>
          </a:p>
        </p:txBody>
      </p:sp>
      <p:sp>
        <p:nvSpPr>
          <p:cNvPr id="5" name="Rectangle 7"/>
          <p:cNvSpPr>
            <a:spLocks noGrp="1" noChangeArrowheads="1"/>
          </p:cNvSpPr>
          <p:nvPr>
            <p:ph type="sldNum" sz="quarter" idx="12"/>
          </p:nvPr>
        </p:nvSpPr>
        <p:spPr>
          <a:ln/>
        </p:spPr>
        <p:txBody>
          <a:bodyPr/>
          <a:lstStyle>
            <a:lvl1pPr>
              <a:defRPr/>
            </a:lvl1pPr>
          </a:lstStyle>
          <a:p>
            <a:pPr>
              <a:defRPr/>
            </a:pPr>
            <a:fld id="{B7984C58-F22E-4E1D-B6E1-EFC1769DB5B7}" type="slidenum">
              <a:rPr lang="en-US"/>
              <a:pPr>
                <a:defRPr/>
              </a:pPr>
              <a:t>‹#›</a:t>
            </a:fld>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US"/>
          </a:p>
        </p:txBody>
      </p:sp>
      <p:sp>
        <p:nvSpPr>
          <p:cNvPr id="4" name="Rectangle 7"/>
          <p:cNvSpPr>
            <a:spLocks noGrp="1" noChangeArrowheads="1"/>
          </p:cNvSpPr>
          <p:nvPr>
            <p:ph type="sldNum" sz="quarter" idx="12"/>
          </p:nvPr>
        </p:nvSpPr>
        <p:spPr>
          <a:ln/>
        </p:spPr>
        <p:txBody>
          <a:bodyPr/>
          <a:lstStyle>
            <a:lvl1pPr>
              <a:defRPr/>
            </a:lvl1pPr>
          </a:lstStyle>
          <a:p>
            <a:pPr>
              <a:defRPr/>
            </a:pPr>
            <a:fld id="{76D22362-7BE9-44B3-88A9-C9023D83428A}" type="slidenum">
              <a:rPr lang="en-US"/>
              <a:pPr>
                <a:defRPr/>
              </a:pPr>
              <a:t>‹#›</a:t>
            </a:fld>
            <a:endParaRPr 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761B16AD-434B-4069-9163-C40E852A802A}" type="slidenum">
              <a:rPr lang="en-US"/>
              <a:pPr>
                <a:defRPr/>
              </a:pPr>
              <a:t>‹#›</a:t>
            </a:fld>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7B20BE43-916B-48AD-A2EA-601604D5554F}" type="slidenum">
              <a:rPr lang="en-US"/>
              <a:pPr>
                <a:defRPr/>
              </a:pPr>
              <a:t>‹#›</a:t>
            </a:fld>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D1522D8F-8E54-4C91-87D3-F53F2B414057}" type="slidenum">
              <a:rPr lang="en-US"/>
              <a:pPr>
                <a:defRPr/>
              </a:pPr>
              <a:t>‹#›</a:t>
            </a:fld>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6225" y="274638"/>
            <a:ext cx="2055813"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5613" y="274638"/>
            <a:ext cx="6018212"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23BC83AF-B158-4AAE-93EA-CA8F79C46C52}" type="slidenum">
              <a:rPr lang="en-US"/>
              <a:pPr>
                <a:defRPr/>
              </a:pPr>
              <a:t>‹#›</a:t>
            </a:fld>
            <a:endParaRPr 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fld id="{D50A930C-A713-4952-9892-5C44F8461917}" type="datetimeFigureOut">
              <a:rPr lang="ru-RU"/>
              <a:pPr/>
              <a:t>26.01.2014</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3A428894-04C4-4010-A62B-DF5F5ED8E289}" type="slidenum">
              <a:rPr lang="ru-RU"/>
              <a:pPr/>
              <a:t>‹#›</a:t>
            </a:fld>
            <a:endParaRPr lang="ru-RU"/>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fld id="{B050A9C4-6F17-4D37-BCE8-EEF9101E41CD}" type="datetimeFigureOut">
              <a:rPr lang="ru-RU"/>
              <a:pPr/>
              <a:t>26.01.2014</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DCD4EEFB-C062-457D-AD65-FC5270A75F31}" type="slidenum">
              <a:rPr lang="ru-RU"/>
              <a:pPr/>
              <a:t>‹#›</a:t>
            </a:fld>
            <a:endParaRPr lang="ru-RU"/>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fld id="{0CB579ED-F60F-4E97-8FB0-68C35FA53032}" type="datetimeFigureOut">
              <a:rPr lang="ru-RU"/>
              <a:pPr/>
              <a:t>26.01.2014</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597AFC5A-89B3-468C-B7B3-55E3998EA82D}" type="slidenum">
              <a:rPr lang="ru-RU"/>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A84CC09-2315-4AEC-8313-4E90F49574AE}" type="slidenum">
              <a:rPr lang="en-US"/>
              <a:pPr>
                <a:defRPr/>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lvl1pPr>
              <a:defRPr/>
            </a:lvl1pPr>
          </a:lstStyle>
          <a:p>
            <a:fld id="{1A754F81-BB28-42AA-8B2D-4472549D22FA}" type="datetimeFigureOut">
              <a:rPr lang="ru-RU"/>
              <a:pPr/>
              <a:t>26.01.2014</a:t>
            </a:fld>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228F067E-E16C-4BFA-9005-9A1EB30D8D3C}" type="slidenum">
              <a:rPr lang="ru-RU"/>
              <a:pPr/>
              <a:t>‹#›</a:t>
            </a:fld>
            <a:endParaRPr lang="ru-RU"/>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lvl1pPr>
              <a:defRPr/>
            </a:lvl1pPr>
          </a:lstStyle>
          <a:p>
            <a:fld id="{93E4E015-A65C-4B94-9BC4-EF226876D931}" type="datetimeFigureOut">
              <a:rPr lang="ru-RU"/>
              <a:pPr/>
              <a:t>26.01.2014</a:t>
            </a:fld>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AB98179F-A964-4E41-8749-592C719FC9C2}" type="slidenum">
              <a:rPr lang="ru-RU"/>
              <a:pPr/>
              <a:t>‹#›</a:t>
            </a:fld>
            <a:endParaRPr lang="ru-RU"/>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lvl1pPr>
              <a:defRPr/>
            </a:lvl1pPr>
          </a:lstStyle>
          <a:p>
            <a:fld id="{7B5BB3DD-0D9B-418A-A734-B9451AFF23DB}" type="datetimeFigureOut">
              <a:rPr lang="ru-RU"/>
              <a:pPr/>
              <a:t>26.01.2014</a:t>
            </a:fld>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2404508C-9692-4647-8C43-929B127DBC68}" type="slidenum">
              <a:rPr lang="ru-RU"/>
              <a:pPr/>
              <a:t>‹#›</a:t>
            </a:fld>
            <a:endParaRPr lang="ru-RU"/>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fld id="{41ABA801-ED2E-4030-9F77-2F8E76D56625}" type="datetimeFigureOut">
              <a:rPr lang="ru-RU"/>
              <a:pPr/>
              <a:t>26.01.2014</a:t>
            </a:fld>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38200ED1-4BCD-4BAA-95CC-0B2BDDE779F0}" type="slidenum">
              <a:rPr lang="ru-RU"/>
              <a:pPr/>
              <a:t>‹#›</a:t>
            </a:fld>
            <a:endParaRPr lang="ru-RU"/>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lvl1pPr>
              <a:defRPr/>
            </a:lvl1pPr>
          </a:lstStyle>
          <a:p>
            <a:fld id="{15EBA237-C8F6-4383-BFBD-C20F0BE5EB28}" type="datetimeFigureOut">
              <a:rPr lang="ru-RU"/>
              <a:pPr/>
              <a:t>26.01.2014</a:t>
            </a:fld>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5AF82F8F-4C7E-4D22-B0EA-111DC2F5F2ED}" type="slidenum">
              <a:rPr lang="ru-RU"/>
              <a:pPr/>
              <a:t>‹#›</a:t>
            </a:fld>
            <a:endParaRPr lang="ru-RU"/>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lvl1pPr>
              <a:defRPr/>
            </a:lvl1pPr>
          </a:lstStyle>
          <a:p>
            <a:fld id="{67324DC9-587A-4B9F-9566-EC26A569CEB8}" type="datetimeFigureOut">
              <a:rPr lang="ru-RU"/>
              <a:pPr/>
              <a:t>26.01.2014</a:t>
            </a:fld>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3B3C8C7A-394A-4707-95F3-359D807CF32D}" type="slidenum">
              <a:rPr lang="ru-RU"/>
              <a:pPr/>
              <a:t>‹#›</a:t>
            </a:fld>
            <a:endParaRPr lang="ru-RU"/>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fld id="{543E58A1-E4CB-4C4F-84F9-6FC436D4003D}" type="datetimeFigureOut">
              <a:rPr lang="ru-RU"/>
              <a:pPr/>
              <a:t>26.01.2014</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4ACECC6F-A79C-4111-BAF9-3C55016961A4}" type="slidenum">
              <a:rPr lang="ru-RU"/>
              <a:pPr/>
              <a:t>‹#›</a:t>
            </a:fld>
            <a:endParaRPr lang="ru-RU"/>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fld id="{25CB0B26-90B4-412C-85C2-EC2437FA3D34}" type="datetimeFigureOut">
              <a:rPr lang="ru-RU"/>
              <a:pPr/>
              <a:t>26.01.2014</a:t>
            </a:fld>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578F5EB3-BAFB-4B9A-B3FA-293473E0D819}" type="slidenum">
              <a:rPr lang="ru-RU"/>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9B1974C-E2AD-43A8-827A-C3683C6DAE88}"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674AD60-1F3D-4C57-8967-73737C4ADFA8}"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3.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ags" Target="../tags/tag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1.jpe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ags" Target="../tags/tag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ags" Target="../tags/tag7.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image" Target="../media/image1.jpeg"/><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tags" Target="../tags/tag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tags" Target="../tags/tag9.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image" Target="../media/image1.jpeg"/><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tags" Target="../tags/tag1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tags" Target="../tags/tag11.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image" Target="../media/image1.jpeg"/><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tags" Target="../tags/tag1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custDataLst>
              <p:tags r:id="rId13"/>
            </p:custDataLst>
          </p:nvPr>
        </p:nvSpPr>
        <p:spPr bwMode="auto">
          <a:xfrm>
            <a:off x="2703513" y="274638"/>
            <a:ext cx="6316662"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ru-RU" smtClean="0"/>
              <a:t>Образец заголовка</a:t>
            </a:r>
            <a:endParaRPr lang="en-US" smtClean="0"/>
          </a:p>
        </p:txBody>
      </p:sp>
      <p:sp>
        <p:nvSpPr>
          <p:cNvPr id="1027" name="Rectangle 3"/>
          <p:cNvSpPr>
            <a:spLocks noGrp="1" noChangeArrowheads="1"/>
          </p:cNvSpPr>
          <p:nvPr>
            <p:ph type="body" idx="1"/>
            <p:custDataLst>
              <p:tags r:id="rId14"/>
            </p:custDataLst>
          </p:nvPr>
        </p:nvSpPr>
        <p:spPr bwMode="auto">
          <a:xfrm>
            <a:off x="2693988" y="1600200"/>
            <a:ext cx="6326187"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AD7F84D0-3998-48B1-A4FF-9EBEA59EAB5B}"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787" r:id="rId1"/>
    <p:sldLayoutId id="2147483725" r:id="rId2"/>
    <p:sldLayoutId id="2147483724" r:id="rId3"/>
    <p:sldLayoutId id="2147483723" r:id="rId4"/>
    <p:sldLayoutId id="2147483722" r:id="rId5"/>
    <p:sldLayoutId id="2147483721" r:id="rId6"/>
    <p:sldLayoutId id="2147483720" r:id="rId7"/>
    <p:sldLayoutId id="2147483719" r:id="rId8"/>
    <p:sldLayoutId id="2147483718" r:id="rId9"/>
    <p:sldLayoutId id="2147483717" r:id="rId10"/>
    <p:sldLayoutId id="2147483716" r:id="rId11"/>
  </p:sldLayoutIdLst>
  <p:txStyles>
    <p:titleStyle>
      <a:lvl1pPr algn="l" rtl="0" fontAlgn="base">
        <a:spcBef>
          <a:spcPct val="0"/>
        </a:spcBef>
        <a:spcAft>
          <a:spcPct val="0"/>
        </a:spcAft>
        <a:buClr>
          <a:schemeClr val="tx1"/>
        </a:buClr>
        <a:defRPr sz="3200">
          <a:solidFill>
            <a:schemeClr val="tx1"/>
          </a:solidFill>
          <a:latin typeface="+mj-lt"/>
          <a:ea typeface="+mj-ea"/>
          <a:cs typeface="+mj-cs"/>
        </a:defRPr>
      </a:lvl1pPr>
      <a:lvl2pPr algn="l" rtl="0" fontAlgn="base">
        <a:spcBef>
          <a:spcPct val="0"/>
        </a:spcBef>
        <a:spcAft>
          <a:spcPct val="0"/>
        </a:spcAft>
        <a:buClr>
          <a:schemeClr val="tx1"/>
        </a:buClr>
        <a:defRPr sz="3200">
          <a:solidFill>
            <a:schemeClr val="tx1"/>
          </a:solidFill>
          <a:latin typeface="Arial" charset="0"/>
          <a:cs typeface="Arial" charset="0"/>
        </a:defRPr>
      </a:lvl2pPr>
      <a:lvl3pPr algn="l" rtl="0" fontAlgn="base">
        <a:spcBef>
          <a:spcPct val="0"/>
        </a:spcBef>
        <a:spcAft>
          <a:spcPct val="0"/>
        </a:spcAft>
        <a:buClr>
          <a:schemeClr val="tx1"/>
        </a:buClr>
        <a:defRPr sz="3200">
          <a:solidFill>
            <a:schemeClr val="tx1"/>
          </a:solidFill>
          <a:latin typeface="Arial" charset="0"/>
          <a:cs typeface="Arial" charset="0"/>
        </a:defRPr>
      </a:lvl3pPr>
      <a:lvl4pPr algn="l" rtl="0" fontAlgn="base">
        <a:spcBef>
          <a:spcPct val="0"/>
        </a:spcBef>
        <a:spcAft>
          <a:spcPct val="0"/>
        </a:spcAft>
        <a:buClr>
          <a:schemeClr val="tx1"/>
        </a:buClr>
        <a:defRPr sz="3200">
          <a:solidFill>
            <a:schemeClr val="tx1"/>
          </a:solidFill>
          <a:latin typeface="Arial" charset="0"/>
          <a:cs typeface="Arial" charset="0"/>
        </a:defRPr>
      </a:lvl4pPr>
      <a:lvl5pPr algn="l" rtl="0" fontAlgn="base">
        <a:spcBef>
          <a:spcPct val="0"/>
        </a:spcBef>
        <a:spcAft>
          <a:spcPct val="0"/>
        </a:spcAft>
        <a:buClr>
          <a:schemeClr val="tx1"/>
        </a:buClr>
        <a:defRPr sz="3200">
          <a:solidFill>
            <a:schemeClr val="tx1"/>
          </a:solidFill>
          <a:latin typeface="Arial" charset="0"/>
          <a:cs typeface="Arial" charset="0"/>
        </a:defRPr>
      </a:lvl5pPr>
      <a:lvl6pPr marL="457200" algn="l" rtl="0" eaLnBrk="1" fontAlgn="base" hangingPunct="1">
        <a:spcBef>
          <a:spcPct val="0"/>
        </a:spcBef>
        <a:spcAft>
          <a:spcPct val="0"/>
        </a:spcAft>
        <a:buClr>
          <a:schemeClr val="tx1"/>
        </a:buClr>
        <a:defRPr sz="3200">
          <a:solidFill>
            <a:schemeClr val="tx1"/>
          </a:solidFill>
          <a:latin typeface="Arial" charset="0"/>
          <a:cs typeface="Arial" charset="0"/>
        </a:defRPr>
      </a:lvl6pPr>
      <a:lvl7pPr marL="914400" algn="l" rtl="0" eaLnBrk="1" fontAlgn="base" hangingPunct="1">
        <a:spcBef>
          <a:spcPct val="0"/>
        </a:spcBef>
        <a:spcAft>
          <a:spcPct val="0"/>
        </a:spcAft>
        <a:buClr>
          <a:schemeClr val="tx1"/>
        </a:buClr>
        <a:defRPr sz="3200">
          <a:solidFill>
            <a:schemeClr val="tx1"/>
          </a:solidFill>
          <a:latin typeface="Arial" charset="0"/>
          <a:cs typeface="Arial" charset="0"/>
        </a:defRPr>
      </a:lvl7pPr>
      <a:lvl8pPr marL="1371600" algn="l" rtl="0" eaLnBrk="1" fontAlgn="base" hangingPunct="1">
        <a:spcBef>
          <a:spcPct val="0"/>
        </a:spcBef>
        <a:spcAft>
          <a:spcPct val="0"/>
        </a:spcAft>
        <a:buClr>
          <a:schemeClr val="tx1"/>
        </a:buClr>
        <a:defRPr sz="3200">
          <a:solidFill>
            <a:schemeClr val="tx1"/>
          </a:solidFill>
          <a:latin typeface="Arial" charset="0"/>
          <a:cs typeface="Arial" charset="0"/>
        </a:defRPr>
      </a:lvl8pPr>
      <a:lvl9pPr marL="1828800" algn="l" rtl="0" eaLnBrk="1" fontAlgn="base" hangingPunct="1">
        <a:spcBef>
          <a:spcPct val="0"/>
        </a:spcBef>
        <a:spcAft>
          <a:spcPct val="0"/>
        </a:spcAft>
        <a:buClr>
          <a:schemeClr val="tx1"/>
        </a:buClr>
        <a:defRPr sz="3200">
          <a:solidFill>
            <a:schemeClr val="tx1"/>
          </a:solidFill>
          <a:latin typeface="Arial" charset="0"/>
          <a:cs typeface="Arial" charset="0"/>
        </a:defRPr>
      </a:lvl9pPr>
    </p:titleStyle>
    <p:bodyStyle>
      <a:lvl1pPr marL="342900" indent="-342900" algn="l" rtl="0" fontAlgn="base">
        <a:spcBef>
          <a:spcPct val="20000"/>
        </a:spcBef>
        <a:spcAft>
          <a:spcPct val="0"/>
        </a:spcAft>
        <a:buClr>
          <a:schemeClr val="tx1"/>
        </a:buClr>
        <a:buChar char="•"/>
        <a:defRPr sz="2400">
          <a:solidFill>
            <a:schemeClr val="tx1"/>
          </a:solidFill>
          <a:latin typeface="+mn-lt"/>
          <a:ea typeface="+mn-ea"/>
          <a:cs typeface="+mn-cs"/>
        </a:defRPr>
      </a:lvl1pPr>
      <a:lvl2pPr marL="742950" indent="-285750" algn="l" rtl="0" fontAlgn="base">
        <a:spcBef>
          <a:spcPct val="20000"/>
        </a:spcBef>
        <a:spcAft>
          <a:spcPct val="0"/>
        </a:spcAft>
        <a:buClr>
          <a:schemeClr val="tx1"/>
        </a:buClr>
        <a:buChar char="•"/>
        <a:defRPr sz="2400">
          <a:solidFill>
            <a:schemeClr val="tx1"/>
          </a:solidFill>
          <a:latin typeface="+mn-lt"/>
          <a:cs typeface="+mn-cs"/>
        </a:defRPr>
      </a:lvl2pPr>
      <a:lvl3pPr marL="1143000" indent="-228600" algn="l" rtl="0" fontAlgn="base">
        <a:spcBef>
          <a:spcPct val="20000"/>
        </a:spcBef>
        <a:spcAft>
          <a:spcPct val="0"/>
        </a:spcAft>
        <a:buClr>
          <a:schemeClr val="tx1"/>
        </a:buClr>
        <a:buChar char="•"/>
        <a:defRPr sz="2400">
          <a:solidFill>
            <a:schemeClr val="tx1"/>
          </a:solidFill>
          <a:latin typeface="+mn-lt"/>
          <a:cs typeface="+mn-cs"/>
        </a:defRPr>
      </a:lvl3pPr>
      <a:lvl4pPr marL="1600200" indent="-228600" algn="l" rtl="0" fontAlgn="base">
        <a:spcBef>
          <a:spcPct val="20000"/>
        </a:spcBef>
        <a:spcAft>
          <a:spcPct val="0"/>
        </a:spcAft>
        <a:buClr>
          <a:schemeClr val="tx1"/>
        </a:buClr>
        <a:buChar char="•"/>
        <a:defRPr sz="2400">
          <a:solidFill>
            <a:schemeClr val="tx1"/>
          </a:solidFill>
          <a:latin typeface="+mn-lt"/>
          <a:cs typeface="+mn-cs"/>
        </a:defRPr>
      </a:lvl4pPr>
      <a:lvl5pPr marL="2057400" indent="-228600" algn="l" rtl="0" fontAlgn="base">
        <a:spcBef>
          <a:spcPct val="20000"/>
        </a:spcBef>
        <a:spcAft>
          <a:spcPct val="0"/>
        </a:spcAft>
        <a:buClr>
          <a:schemeClr val="tx1"/>
        </a:buClr>
        <a:buChar char="•"/>
        <a:defRPr sz="2400">
          <a:solidFill>
            <a:schemeClr val="tx1"/>
          </a:solidFill>
          <a:latin typeface="+mn-lt"/>
          <a:cs typeface="+mn-cs"/>
        </a:defRPr>
      </a:lvl5pPr>
      <a:lvl6pPr marL="2514600" indent="-228600" algn="l" rtl="0" eaLnBrk="1" fontAlgn="base" hangingPunct="1">
        <a:spcBef>
          <a:spcPct val="20000"/>
        </a:spcBef>
        <a:spcAft>
          <a:spcPct val="0"/>
        </a:spcAft>
        <a:buClr>
          <a:schemeClr val="tx1"/>
        </a:buClr>
        <a:buChar char="•"/>
        <a:defRPr sz="2400">
          <a:solidFill>
            <a:schemeClr val="tx1"/>
          </a:solidFill>
          <a:latin typeface="+mn-lt"/>
          <a:cs typeface="+mn-cs"/>
        </a:defRPr>
      </a:lvl6pPr>
      <a:lvl7pPr marL="2971800" indent="-228600" algn="l" rtl="0" eaLnBrk="1" fontAlgn="base" hangingPunct="1">
        <a:spcBef>
          <a:spcPct val="20000"/>
        </a:spcBef>
        <a:spcAft>
          <a:spcPct val="0"/>
        </a:spcAft>
        <a:buClr>
          <a:schemeClr val="tx1"/>
        </a:buClr>
        <a:buChar char="•"/>
        <a:defRPr sz="2400">
          <a:solidFill>
            <a:schemeClr val="tx1"/>
          </a:solidFill>
          <a:latin typeface="+mn-lt"/>
          <a:cs typeface="+mn-cs"/>
        </a:defRPr>
      </a:lvl7pPr>
      <a:lvl8pPr marL="3429000" indent="-228600" algn="l" rtl="0" eaLnBrk="1" fontAlgn="base" hangingPunct="1">
        <a:spcBef>
          <a:spcPct val="20000"/>
        </a:spcBef>
        <a:spcAft>
          <a:spcPct val="0"/>
        </a:spcAft>
        <a:buClr>
          <a:schemeClr val="tx1"/>
        </a:buClr>
        <a:buChar char="•"/>
        <a:defRPr sz="2400">
          <a:solidFill>
            <a:schemeClr val="tx1"/>
          </a:solidFill>
          <a:latin typeface="+mn-lt"/>
          <a:cs typeface="+mn-cs"/>
        </a:defRPr>
      </a:lvl8pPr>
      <a:lvl9pPr marL="3886200" indent="-228600" algn="l" rtl="0" eaLnBrk="1" fontAlgn="base" hangingPunct="1">
        <a:spcBef>
          <a:spcPct val="20000"/>
        </a:spcBef>
        <a:spcAft>
          <a:spcPct val="0"/>
        </a:spcAft>
        <a:buClr>
          <a:schemeClr val="tx1"/>
        </a:buClr>
        <a:buChar char="•"/>
        <a:defRPr sz="24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136525" y="136525"/>
            <a:ext cx="8866188" cy="6581775"/>
          </a:xfrm>
          <a:prstGeom prst="rect">
            <a:avLst/>
          </a:prstGeom>
          <a:solidFill>
            <a:schemeClr val="bg1">
              <a:alpha val="50000"/>
            </a:schemeClr>
          </a:solidFill>
          <a:ln w="9525">
            <a:noFill/>
            <a:miter lim="800000"/>
            <a:headEnd/>
            <a:tailEnd/>
          </a:ln>
          <a:effectLst/>
        </p:spPr>
        <p:txBody>
          <a:bodyPr wrap="none" anchor="ctr"/>
          <a:lstStyle/>
          <a:p>
            <a:pPr>
              <a:defRPr/>
            </a:pPr>
            <a:endParaRPr lang="ru-RU"/>
          </a:p>
        </p:txBody>
      </p:sp>
      <p:sp>
        <p:nvSpPr>
          <p:cNvPr id="13315" name="Rectangle 3"/>
          <p:cNvSpPr>
            <a:spLocks noGrp="1" noChangeArrowheads="1"/>
          </p:cNvSpPr>
          <p:nvPr>
            <p:ph type="title"/>
            <p:custDataLst>
              <p:tags r:id="rId13"/>
            </p:custDataLst>
          </p:nvPr>
        </p:nvSpPr>
        <p:spPr bwMode="auto">
          <a:xfrm>
            <a:off x="455613" y="274638"/>
            <a:ext cx="8226425"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3316" name="Rectangle 4"/>
          <p:cNvSpPr>
            <a:spLocks noGrp="1" noChangeArrowheads="1"/>
          </p:cNvSpPr>
          <p:nvPr>
            <p:ph type="body" idx="1"/>
            <p:custDataLst>
              <p:tags r:id="rId14"/>
            </p:custDataLst>
          </p:nvPr>
        </p:nvSpPr>
        <p:spPr bwMode="auto">
          <a:xfrm>
            <a:off x="455613" y="1600200"/>
            <a:ext cx="8226425"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8677" name="Rectangle 5"/>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28678" name="Rectangle 6"/>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28679" name="Rectangle 7"/>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F7895861-CF1D-486D-855F-1D935909482F}"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788" r:id="rId1"/>
    <p:sldLayoutId id="2147483735" r:id="rId2"/>
    <p:sldLayoutId id="2147483734" r:id="rId3"/>
    <p:sldLayoutId id="2147483733" r:id="rId4"/>
    <p:sldLayoutId id="2147483732" r:id="rId5"/>
    <p:sldLayoutId id="2147483731" r:id="rId6"/>
    <p:sldLayoutId id="2147483730" r:id="rId7"/>
    <p:sldLayoutId id="2147483729" r:id="rId8"/>
    <p:sldLayoutId id="2147483728" r:id="rId9"/>
    <p:sldLayoutId id="2147483727" r:id="rId10"/>
    <p:sldLayoutId id="2147483726" r:id="rId11"/>
  </p:sldLayoutIdLst>
  <p:txStyles>
    <p:titleStyle>
      <a:lvl1pPr algn="l" rtl="0" eaLnBrk="0" fontAlgn="base" hangingPunct="0">
        <a:spcBef>
          <a:spcPct val="0"/>
        </a:spcBef>
        <a:spcAft>
          <a:spcPct val="0"/>
        </a:spcAft>
        <a:buClr>
          <a:schemeClr val="tx1"/>
        </a:buClr>
        <a:defRPr sz="3200">
          <a:solidFill>
            <a:schemeClr val="tx1"/>
          </a:solidFill>
          <a:latin typeface="+mj-lt"/>
          <a:ea typeface="+mj-ea"/>
          <a:cs typeface="+mj-cs"/>
        </a:defRPr>
      </a:lvl1pPr>
      <a:lvl2pPr algn="l" rtl="0" eaLnBrk="0" fontAlgn="base" hangingPunct="0">
        <a:spcBef>
          <a:spcPct val="0"/>
        </a:spcBef>
        <a:spcAft>
          <a:spcPct val="0"/>
        </a:spcAft>
        <a:buClr>
          <a:schemeClr val="tx1"/>
        </a:buClr>
        <a:defRPr sz="3200">
          <a:solidFill>
            <a:schemeClr val="tx1"/>
          </a:solidFill>
          <a:latin typeface="Arial" charset="0"/>
        </a:defRPr>
      </a:lvl2pPr>
      <a:lvl3pPr algn="l" rtl="0" eaLnBrk="0" fontAlgn="base" hangingPunct="0">
        <a:spcBef>
          <a:spcPct val="0"/>
        </a:spcBef>
        <a:spcAft>
          <a:spcPct val="0"/>
        </a:spcAft>
        <a:buClr>
          <a:schemeClr val="tx1"/>
        </a:buClr>
        <a:defRPr sz="3200">
          <a:solidFill>
            <a:schemeClr val="tx1"/>
          </a:solidFill>
          <a:latin typeface="Arial" charset="0"/>
        </a:defRPr>
      </a:lvl3pPr>
      <a:lvl4pPr algn="l" rtl="0" eaLnBrk="0" fontAlgn="base" hangingPunct="0">
        <a:spcBef>
          <a:spcPct val="0"/>
        </a:spcBef>
        <a:spcAft>
          <a:spcPct val="0"/>
        </a:spcAft>
        <a:buClr>
          <a:schemeClr val="tx1"/>
        </a:buClr>
        <a:defRPr sz="3200">
          <a:solidFill>
            <a:schemeClr val="tx1"/>
          </a:solidFill>
          <a:latin typeface="Arial" charset="0"/>
        </a:defRPr>
      </a:lvl4pPr>
      <a:lvl5pPr algn="l" rtl="0" eaLnBrk="0" fontAlgn="base" hangingPunct="0">
        <a:spcBef>
          <a:spcPct val="0"/>
        </a:spcBef>
        <a:spcAft>
          <a:spcPct val="0"/>
        </a:spcAft>
        <a:buClr>
          <a:schemeClr val="tx1"/>
        </a:buClr>
        <a:defRPr sz="3200">
          <a:solidFill>
            <a:schemeClr val="tx1"/>
          </a:solidFill>
          <a:latin typeface="Arial" charset="0"/>
        </a:defRPr>
      </a:lvl5pPr>
      <a:lvl6pPr marL="457200" algn="l" rtl="0" fontAlgn="base">
        <a:spcBef>
          <a:spcPct val="0"/>
        </a:spcBef>
        <a:spcAft>
          <a:spcPct val="0"/>
        </a:spcAft>
        <a:buClr>
          <a:schemeClr val="tx1"/>
        </a:buClr>
        <a:defRPr sz="3200">
          <a:solidFill>
            <a:schemeClr val="tx1"/>
          </a:solidFill>
          <a:latin typeface="Arial" charset="0"/>
        </a:defRPr>
      </a:lvl6pPr>
      <a:lvl7pPr marL="914400" algn="l" rtl="0" fontAlgn="base">
        <a:spcBef>
          <a:spcPct val="0"/>
        </a:spcBef>
        <a:spcAft>
          <a:spcPct val="0"/>
        </a:spcAft>
        <a:buClr>
          <a:schemeClr val="tx1"/>
        </a:buClr>
        <a:defRPr sz="3200">
          <a:solidFill>
            <a:schemeClr val="tx1"/>
          </a:solidFill>
          <a:latin typeface="Arial" charset="0"/>
        </a:defRPr>
      </a:lvl7pPr>
      <a:lvl8pPr marL="1371600" algn="l" rtl="0" fontAlgn="base">
        <a:spcBef>
          <a:spcPct val="0"/>
        </a:spcBef>
        <a:spcAft>
          <a:spcPct val="0"/>
        </a:spcAft>
        <a:buClr>
          <a:schemeClr val="tx1"/>
        </a:buClr>
        <a:defRPr sz="3200">
          <a:solidFill>
            <a:schemeClr val="tx1"/>
          </a:solidFill>
          <a:latin typeface="Arial" charset="0"/>
        </a:defRPr>
      </a:lvl8pPr>
      <a:lvl9pPr marL="1828800" algn="l" rtl="0" fontAlgn="base">
        <a:spcBef>
          <a:spcPct val="0"/>
        </a:spcBef>
        <a:spcAft>
          <a:spcPct val="0"/>
        </a:spcAft>
        <a:buClr>
          <a:schemeClr val="tx1"/>
        </a:buClr>
        <a:defRPr sz="3200">
          <a:solidFill>
            <a:schemeClr val="tx1"/>
          </a:solidFill>
          <a:latin typeface="Arial" charset="0"/>
        </a:defRPr>
      </a:lvl9pPr>
    </p:titleStyle>
    <p:bodyStyle>
      <a:lvl1pPr marL="342900" indent="-342900" algn="l" rtl="0" eaLnBrk="0" fontAlgn="base" hangingPunct="0">
        <a:spcBef>
          <a:spcPct val="20000"/>
        </a:spcBef>
        <a:spcAft>
          <a:spcPct val="0"/>
        </a:spcAft>
        <a:buClr>
          <a:schemeClr val="tx1"/>
        </a:buClr>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Char char="•"/>
        <a:defRPr sz="2400">
          <a:solidFill>
            <a:schemeClr val="tx1"/>
          </a:solidFill>
          <a:latin typeface="+mn-lt"/>
        </a:defRPr>
      </a:lvl2pPr>
      <a:lvl3pPr marL="1143000" indent="-228600" algn="l" rtl="0" eaLnBrk="0" fontAlgn="base" hangingPunct="0">
        <a:spcBef>
          <a:spcPct val="20000"/>
        </a:spcBef>
        <a:spcAft>
          <a:spcPct val="0"/>
        </a:spcAft>
        <a:buClr>
          <a:schemeClr val="tx1"/>
        </a:buClr>
        <a:buChar char="•"/>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400">
          <a:solidFill>
            <a:schemeClr val="tx1"/>
          </a:solidFill>
          <a:latin typeface="+mn-lt"/>
        </a:defRPr>
      </a:lvl4pPr>
      <a:lvl5pPr marL="2057400" indent="-228600" algn="l" rtl="0" eaLnBrk="0" fontAlgn="base" hangingPunct="0">
        <a:spcBef>
          <a:spcPct val="20000"/>
        </a:spcBef>
        <a:spcAft>
          <a:spcPct val="0"/>
        </a:spcAft>
        <a:buClr>
          <a:schemeClr val="tx1"/>
        </a:buClr>
        <a:buChar char="•"/>
        <a:defRPr sz="2400">
          <a:solidFill>
            <a:schemeClr val="tx1"/>
          </a:solidFill>
          <a:latin typeface="+mn-lt"/>
        </a:defRPr>
      </a:lvl5pPr>
      <a:lvl6pPr marL="2514600" indent="-228600" algn="l" rtl="0" fontAlgn="base">
        <a:spcBef>
          <a:spcPct val="20000"/>
        </a:spcBef>
        <a:spcAft>
          <a:spcPct val="0"/>
        </a:spcAft>
        <a:buClr>
          <a:schemeClr val="tx1"/>
        </a:buClr>
        <a:buChar char="•"/>
        <a:defRPr sz="2400">
          <a:solidFill>
            <a:schemeClr val="tx1"/>
          </a:solidFill>
          <a:latin typeface="+mn-lt"/>
        </a:defRPr>
      </a:lvl6pPr>
      <a:lvl7pPr marL="2971800" indent="-228600" algn="l" rtl="0" fontAlgn="base">
        <a:spcBef>
          <a:spcPct val="20000"/>
        </a:spcBef>
        <a:spcAft>
          <a:spcPct val="0"/>
        </a:spcAft>
        <a:buClr>
          <a:schemeClr val="tx1"/>
        </a:buClr>
        <a:buChar char="•"/>
        <a:defRPr sz="2400">
          <a:solidFill>
            <a:schemeClr val="tx1"/>
          </a:solidFill>
          <a:latin typeface="+mn-lt"/>
        </a:defRPr>
      </a:lvl7pPr>
      <a:lvl8pPr marL="3429000" indent="-228600" algn="l" rtl="0" fontAlgn="base">
        <a:spcBef>
          <a:spcPct val="20000"/>
        </a:spcBef>
        <a:spcAft>
          <a:spcPct val="0"/>
        </a:spcAft>
        <a:buClr>
          <a:schemeClr val="tx1"/>
        </a:buClr>
        <a:buChar char="•"/>
        <a:defRPr sz="2400">
          <a:solidFill>
            <a:schemeClr val="tx1"/>
          </a:solidFill>
          <a:latin typeface="+mn-lt"/>
        </a:defRPr>
      </a:lvl8pPr>
      <a:lvl9pPr marL="3886200" indent="-228600" algn="l" rtl="0" fontAlgn="base">
        <a:spcBef>
          <a:spcPct val="20000"/>
        </a:spcBef>
        <a:spcAft>
          <a:spcPct val="0"/>
        </a:spcAft>
        <a:buClr>
          <a:schemeClr val="tx1"/>
        </a:buClr>
        <a:buChar char="•"/>
        <a:defRPr sz="24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title"/>
            <p:custDataLst>
              <p:tags r:id="rId13"/>
            </p:custDataLst>
          </p:nvPr>
        </p:nvSpPr>
        <p:spPr bwMode="auto">
          <a:xfrm>
            <a:off x="2703513" y="274638"/>
            <a:ext cx="6316662"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ru-RU" smtClean="0"/>
              <a:t>Образец заголовка</a:t>
            </a:r>
            <a:endParaRPr lang="en-US" smtClean="0"/>
          </a:p>
        </p:txBody>
      </p:sp>
      <p:sp>
        <p:nvSpPr>
          <p:cNvPr id="25603" name="Rectangle 3"/>
          <p:cNvSpPr>
            <a:spLocks noGrp="1" noChangeArrowheads="1"/>
          </p:cNvSpPr>
          <p:nvPr>
            <p:ph type="body" idx="1"/>
            <p:custDataLst>
              <p:tags r:id="rId14"/>
            </p:custDataLst>
          </p:nvPr>
        </p:nvSpPr>
        <p:spPr bwMode="auto">
          <a:xfrm>
            <a:off x="2693988" y="1600200"/>
            <a:ext cx="6326187"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D620CB04-FA92-41A1-9B62-AF6F9EE99BB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89" r:id="rId1"/>
    <p:sldLayoutId id="2147483745" r:id="rId2"/>
    <p:sldLayoutId id="2147483744" r:id="rId3"/>
    <p:sldLayoutId id="2147483743" r:id="rId4"/>
    <p:sldLayoutId id="2147483742" r:id="rId5"/>
    <p:sldLayoutId id="2147483741" r:id="rId6"/>
    <p:sldLayoutId id="2147483740" r:id="rId7"/>
    <p:sldLayoutId id="2147483739" r:id="rId8"/>
    <p:sldLayoutId id="2147483738" r:id="rId9"/>
    <p:sldLayoutId id="2147483737" r:id="rId10"/>
    <p:sldLayoutId id="2147483736" r:id="rId11"/>
  </p:sldLayoutIdLst>
  <p:txStyles>
    <p:titleStyle>
      <a:lvl1pPr algn="l" rtl="0" fontAlgn="base">
        <a:spcBef>
          <a:spcPct val="0"/>
        </a:spcBef>
        <a:spcAft>
          <a:spcPct val="0"/>
        </a:spcAft>
        <a:buClr>
          <a:schemeClr val="tx1"/>
        </a:buClr>
        <a:defRPr sz="3200">
          <a:solidFill>
            <a:schemeClr val="tx1"/>
          </a:solidFill>
          <a:latin typeface="+mj-lt"/>
          <a:ea typeface="+mj-ea"/>
          <a:cs typeface="+mj-cs"/>
        </a:defRPr>
      </a:lvl1pPr>
      <a:lvl2pPr algn="l" rtl="0" fontAlgn="base">
        <a:spcBef>
          <a:spcPct val="0"/>
        </a:spcBef>
        <a:spcAft>
          <a:spcPct val="0"/>
        </a:spcAft>
        <a:buClr>
          <a:schemeClr val="tx1"/>
        </a:buClr>
        <a:defRPr sz="3200">
          <a:solidFill>
            <a:schemeClr val="tx1"/>
          </a:solidFill>
          <a:latin typeface="Arial" charset="0"/>
        </a:defRPr>
      </a:lvl2pPr>
      <a:lvl3pPr algn="l" rtl="0" fontAlgn="base">
        <a:spcBef>
          <a:spcPct val="0"/>
        </a:spcBef>
        <a:spcAft>
          <a:spcPct val="0"/>
        </a:spcAft>
        <a:buClr>
          <a:schemeClr val="tx1"/>
        </a:buClr>
        <a:defRPr sz="3200">
          <a:solidFill>
            <a:schemeClr val="tx1"/>
          </a:solidFill>
          <a:latin typeface="Arial" charset="0"/>
        </a:defRPr>
      </a:lvl3pPr>
      <a:lvl4pPr algn="l" rtl="0" fontAlgn="base">
        <a:spcBef>
          <a:spcPct val="0"/>
        </a:spcBef>
        <a:spcAft>
          <a:spcPct val="0"/>
        </a:spcAft>
        <a:buClr>
          <a:schemeClr val="tx1"/>
        </a:buClr>
        <a:defRPr sz="3200">
          <a:solidFill>
            <a:schemeClr val="tx1"/>
          </a:solidFill>
          <a:latin typeface="Arial" charset="0"/>
        </a:defRPr>
      </a:lvl4pPr>
      <a:lvl5pPr algn="l" rtl="0" fontAlgn="base">
        <a:spcBef>
          <a:spcPct val="0"/>
        </a:spcBef>
        <a:spcAft>
          <a:spcPct val="0"/>
        </a:spcAft>
        <a:buClr>
          <a:schemeClr val="tx1"/>
        </a:buClr>
        <a:defRPr sz="3200">
          <a:solidFill>
            <a:schemeClr val="tx1"/>
          </a:solidFill>
          <a:latin typeface="Arial" charset="0"/>
        </a:defRPr>
      </a:lvl5pPr>
      <a:lvl6pPr marL="457200" algn="l" rtl="0" eaLnBrk="1" fontAlgn="base" hangingPunct="1">
        <a:spcBef>
          <a:spcPct val="0"/>
        </a:spcBef>
        <a:spcAft>
          <a:spcPct val="0"/>
        </a:spcAft>
        <a:buClr>
          <a:schemeClr val="tx1"/>
        </a:buClr>
        <a:defRPr sz="3200">
          <a:solidFill>
            <a:schemeClr val="tx1"/>
          </a:solidFill>
          <a:latin typeface="Arial" charset="0"/>
        </a:defRPr>
      </a:lvl6pPr>
      <a:lvl7pPr marL="914400" algn="l" rtl="0" eaLnBrk="1" fontAlgn="base" hangingPunct="1">
        <a:spcBef>
          <a:spcPct val="0"/>
        </a:spcBef>
        <a:spcAft>
          <a:spcPct val="0"/>
        </a:spcAft>
        <a:buClr>
          <a:schemeClr val="tx1"/>
        </a:buClr>
        <a:defRPr sz="3200">
          <a:solidFill>
            <a:schemeClr val="tx1"/>
          </a:solidFill>
          <a:latin typeface="Arial" charset="0"/>
        </a:defRPr>
      </a:lvl7pPr>
      <a:lvl8pPr marL="1371600" algn="l" rtl="0" eaLnBrk="1" fontAlgn="base" hangingPunct="1">
        <a:spcBef>
          <a:spcPct val="0"/>
        </a:spcBef>
        <a:spcAft>
          <a:spcPct val="0"/>
        </a:spcAft>
        <a:buClr>
          <a:schemeClr val="tx1"/>
        </a:buClr>
        <a:defRPr sz="3200">
          <a:solidFill>
            <a:schemeClr val="tx1"/>
          </a:solidFill>
          <a:latin typeface="Arial" charset="0"/>
        </a:defRPr>
      </a:lvl8pPr>
      <a:lvl9pPr marL="1828800" algn="l" rtl="0" eaLnBrk="1" fontAlgn="base" hangingPunct="1">
        <a:spcBef>
          <a:spcPct val="0"/>
        </a:spcBef>
        <a:spcAft>
          <a:spcPct val="0"/>
        </a:spcAft>
        <a:buClr>
          <a:schemeClr val="tx1"/>
        </a:buClr>
        <a:defRPr sz="3200">
          <a:solidFill>
            <a:schemeClr val="tx1"/>
          </a:solidFill>
          <a:latin typeface="Arial" charset="0"/>
        </a:defRPr>
      </a:lvl9pPr>
    </p:titleStyle>
    <p:bodyStyle>
      <a:lvl1pPr marL="342900" indent="-342900" algn="l" rtl="0" fontAlgn="base">
        <a:spcBef>
          <a:spcPct val="20000"/>
        </a:spcBef>
        <a:spcAft>
          <a:spcPct val="0"/>
        </a:spcAft>
        <a:buClr>
          <a:schemeClr val="tx1"/>
        </a:buClr>
        <a:buChar char="•"/>
        <a:defRPr sz="2400">
          <a:solidFill>
            <a:schemeClr val="tx1"/>
          </a:solidFill>
          <a:latin typeface="+mn-lt"/>
          <a:ea typeface="+mn-ea"/>
          <a:cs typeface="+mn-cs"/>
        </a:defRPr>
      </a:lvl1pPr>
      <a:lvl2pPr marL="742950" indent="-285750" algn="l" rtl="0" fontAlgn="base">
        <a:spcBef>
          <a:spcPct val="20000"/>
        </a:spcBef>
        <a:spcAft>
          <a:spcPct val="0"/>
        </a:spcAft>
        <a:buClr>
          <a:schemeClr val="tx1"/>
        </a:buClr>
        <a:buChar char="•"/>
        <a:defRPr sz="2400">
          <a:solidFill>
            <a:schemeClr val="tx1"/>
          </a:solidFill>
          <a:latin typeface="+mn-lt"/>
        </a:defRPr>
      </a:lvl2pPr>
      <a:lvl3pPr marL="1143000" indent="-228600" algn="l" rtl="0" fontAlgn="base">
        <a:spcBef>
          <a:spcPct val="20000"/>
        </a:spcBef>
        <a:spcAft>
          <a:spcPct val="0"/>
        </a:spcAft>
        <a:buClr>
          <a:schemeClr val="tx1"/>
        </a:buClr>
        <a:buChar char="•"/>
        <a:defRPr sz="2400">
          <a:solidFill>
            <a:schemeClr val="tx1"/>
          </a:solidFill>
          <a:latin typeface="+mn-lt"/>
        </a:defRPr>
      </a:lvl3pPr>
      <a:lvl4pPr marL="1600200" indent="-228600" algn="l" rtl="0" fontAlgn="base">
        <a:spcBef>
          <a:spcPct val="20000"/>
        </a:spcBef>
        <a:spcAft>
          <a:spcPct val="0"/>
        </a:spcAft>
        <a:buClr>
          <a:schemeClr val="tx1"/>
        </a:buClr>
        <a:buChar char="•"/>
        <a:defRPr sz="2400">
          <a:solidFill>
            <a:schemeClr val="tx1"/>
          </a:solidFill>
          <a:latin typeface="+mn-lt"/>
        </a:defRPr>
      </a:lvl4pPr>
      <a:lvl5pPr marL="2057400" indent="-228600" algn="l" rtl="0" fontAlgn="base">
        <a:spcBef>
          <a:spcPct val="20000"/>
        </a:spcBef>
        <a:spcAft>
          <a:spcPct val="0"/>
        </a:spcAft>
        <a:buClr>
          <a:schemeClr val="tx1"/>
        </a:buClr>
        <a:buChar char="•"/>
        <a:defRPr sz="2400">
          <a:solidFill>
            <a:schemeClr val="tx1"/>
          </a:solidFill>
          <a:latin typeface="+mn-lt"/>
        </a:defRPr>
      </a:lvl5pPr>
      <a:lvl6pPr marL="2514600" indent="-228600" algn="l" rtl="0" eaLnBrk="1" fontAlgn="base" hangingPunct="1">
        <a:spcBef>
          <a:spcPct val="20000"/>
        </a:spcBef>
        <a:spcAft>
          <a:spcPct val="0"/>
        </a:spcAft>
        <a:buClr>
          <a:schemeClr val="tx1"/>
        </a:buClr>
        <a:buChar char="•"/>
        <a:defRPr sz="2400">
          <a:solidFill>
            <a:schemeClr val="tx1"/>
          </a:solidFill>
          <a:latin typeface="+mn-lt"/>
        </a:defRPr>
      </a:lvl6pPr>
      <a:lvl7pPr marL="2971800" indent="-228600" algn="l" rtl="0" eaLnBrk="1" fontAlgn="base" hangingPunct="1">
        <a:spcBef>
          <a:spcPct val="20000"/>
        </a:spcBef>
        <a:spcAft>
          <a:spcPct val="0"/>
        </a:spcAft>
        <a:buClr>
          <a:schemeClr val="tx1"/>
        </a:buClr>
        <a:buChar char="•"/>
        <a:defRPr sz="2400">
          <a:solidFill>
            <a:schemeClr val="tx1"/>
          </a:solidFill>
          <a:latin typeface="+mn-lt"/>
        </a:defRPr>
      </a:lvl7pPr>
      <a:lvl8pPr marL="3429000" indent="-228600" algn="l" rtl="0" eaLnBrk="1" fontAlgn="base" hangingPunct="1">
        <a:spcBef>
          <a:spcPct val="20000"/>
        </a:spcBef>
        <a:spcAft>
          <a:spcPct val="0"/>
        </a:spcAft>
        <a:buClr>
          <a:schemeClr val="tx1"/>
        </a:buClr>
        <a:buChar char="•"/>
        <a:defRPr sz="2400">
          <a:solidFill>
            <a:schemeClr val="tx1"/>
          </a:solidFill>
          <a:latin typeface="+mn-lt"/>
        </a:defRPr>
      </a:lvl8pPr>
      <a:lvl9pPr marL="3886200" indent="-228600" algn="l" rtl="0" eaLnBrk="1" fontAlgn="base" hangingPunct="1">
        <a:spcBef>
          <a:spcPct val="20000"/>
        </a:spcBef>
        <a:spcAft>
          <a:spcPct val="0"/>
        </a:spcAft>
        <a:buClr>
          <a:schemeClr val="tx1"/>
        </a:buClr>
        <a:buChar char="•"/>
        <a:defRPr sz="24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136525" y="136525"/>
            <a:ext cx="8866188" cy="6581775"/>
          </a:xfrm>
          <a:prstGeom prst="rect">
            <a:avLst/>
          </a:prstGeom>
          <a:solidFill>
            <a:schemeClr val="bg1">
              <a:alpha val="50000"/>
            </a:schemeClr>
          </a:solidFill>
          <a:ln w="9525">
            <a:noFill/>
            <a:miter lim="800000"/>
            <a:headEnd/>
            <a:tailEnd/>
          </a:ln>
          <a:effectLst/>
        </p:spPr>
        <p:txBody>
          <a:bodyPr wrap="none" anchor="ctr"/>
          <a:lstStyle/>
          <a:p>
            <a:pPr>
              <a:defRPr/>
            </a:pPr>
            <a:endParaRPr lang="ru-RU"/>
          </a:p>
        </p:txBody>
      </p:sp>
      <p:sp>
        <p:nvSpPr>
          <p:cNvPr id="37891" name="Rectangle 3"/>
          <p:cNvSpPr>
            <a:spLocks noGrp="1" noChangeArrowheads="1"/>
          </p:cNvSpPr>
          <p:nvPr>
            <p:ph type="title"/>
            <p:custDataLst>
              <p:tags r:id="rId13"/>
            </p:custDataLst>
          </p:nvPr>
        </p:nvSpPr>
        <p:spPr bwMode="auto">
          <a:xfrm>
            <a:off x="455613" y="274638"/>
            <a:ext cx="8226425"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ru-RU" smtClean="0"/>
              <a:t>Образец заголовка</a:t>
            </a:r>
            <a:endParaRPr lang="en-US" smtClean="0"/>
          </a:p>
        </p:txBody>
      </p:sp>
      <p:sp>
        <p:nvSpPr>
          <p:cNvPr id="37892" name="Rectangle 4"/>
          <p:cNvSpPr>
            <a:spLocks noGrp="1" noChangeArrowheads="1"/>
          </p:cNvSpPr>
          <p:nvPr>
            <p:ph type="body" idx="1"/>
            <p:custDataLst>
              <p:tags r:id="rId14"/>
            </p:custDataLst>
          </p:nvPr>
        </p:nvSpPr>
        <p:spPr bwMode="auto">
          <a:xfrm>
            <a:off x="455613" y="1600200"/>
            <a:ext cx="8226425"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30725" name="Rectangle 5"/>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30726" name="Rectangle 6"/>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30727" name="Rectangle 7"/>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4BFF720D-F3D7-4ACD-A3AE-A19888DDED3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90" r:id="rId1"/>
    <p:sldLayoutId id="2147483755" r:id="rId2"/>
    <p:sldLayoutId id="2147483754" r:id="rId3"/>
    <p:sldLayoutId id="2147483753" r:id="rId4"/>
    <p:sldLayoutId id="2147483752" r:id="rId5"/>
    <p:sldLayoutId id="2147483751" r:id="rId6"/>
    <p:sldLayoutId id="2147483750" r:id="rId7"/>
    <p:sldLayoutId id="2147483749" r:id="rId8"/>
    <p:sldLayoutId id="2147483748" r:id="rId9"/>
    <p:sldLayoutId id="2147483747" r:id="rId10"/>
    <p:sldLayoutId id="2147483746" r:id="rId11"/>
  </p:sldLayoutIdLst>
  <p:txStyles>
    <p:titleStyle>
      <a:lvl1pPr algn="l" rtl="0" fontAlgn="base">
        <a:spcBef>
          <a:spcPct val="0"/>
        </a:spcBef>
        <a:spcAft>
          <a:spcPct val="0"/>
        </a:spcAft>
        <a:buClr>
          <a:schemeClr val="tx1"/>
        </a:buClr>
        <a:defRPr sz="3200">
          <a:solidFill>
            <a:schemeClr val="tx1"/>
          </a:solidFill>
          <a:latin typeface="+mj-lt"/>
          <a:ea typeface="+mj-ea"/>
          <a:cs typeface="+mj-cs"/>
        </a:defRPr>
      </a:lvl1pPr>
      <a:lvl2pPr algn="l" rtl="0" fontAlgn="base">
        <a:spcBef>
          <a:spcPct val="0"/>
        </a:spcBef>
        <a:spcAft>
          <a:spcPct val="0"/>
        </a:spcAft>
        <a:buClr>
          <a:schemeClr val="tx1"/>
        </a:buClr>
        <a:defRPr sz="3200">
          <a:solidFill>
            <a:schemeClr val="tx1"/>
          </a:solidFill>
          <a:latin typeface="Arial" charset="0"/>
        </a:defRPr>
      </a:lvl2pPr>
      <a:lvl3pPr algn="l" rtl="0" fontAlgn="base">
        <a:spcBef>
          <a:spcPct val="0"/>
        </a:spcBef>
        <a:spcAft>
          <a:spcPct val="0"/>
        </a:spcAft>
        <a:buClr>
          <a:schemeClr val="tx1"/>
        </a:buClr>
        <a:defRPr sz="3200">
          <a:solidFill>
            <a:schemeClr val="tx1"/>
          </a:solidFill>
          <a:latin typeface="Arial" charset="0"/>
        </a:defRPr>
      </a:lvl3pPr>
      <a:lvl4pPr algn="l" rtl="0" fontAlgn="base">
        <a:spcBef>
          <a:spcPct val="0"/>
        </a:spcBef>
        <a:spcAft>
          <a:spcPct val="0"/>
        </a:spcAft>
        <a:buClr>
          <a:schemeClr val="tx1"/>
        </a:buClr>
        <a:defRPr sz="3200">
          <a:solidFill>
            <a:schemeClr val="tx1"/>
          </a:solidFill>
          <a:latin typeface="Arial" charset="0"/>
        </a:defRPr>
      </a:lvl4pPr>
      <a:lvl5pPr algn="l" rtl="0" fontAlgn="base">
        <a:spcBef>
          <a:spcPct val="0"/>
        </a:spcBef>
        <a:spcAft>
          <a:spcPct val="0"/>
        </a:spcAft>
        <a:buClr>
          <a:schemeClr val="tx1"/>
        </a:buClr>
        <a:defRPr sz="3200">
          <a:solidFill>
            <a:schemeClr val="tx1"/>
          </a:solidFill>
          <a:latin typeface="Arial" charset="0"/>
        </a:defRPr>
      </a:lvl5pPr>
      <a:lvl6pPr marL="457200" algn="l" rtl="0" eaLnBrk="1" fontAlgn="base" hangingPunct="1">
        <a:spcBef>
          <a:spcPct val="0"/>
        </a:spcBef>
        <a:spcAft>
          <a:spcPct val="0"/>
        </a:spcAft>
        <a:buClr>
          <a:schemeClr val="tx1"/>
        </a:buClr>
        <a:defRPr sz="3200">
          <a:solidFill>
            <a:schemeClr val="tx1"/>
          </a:solidFill>
          <a:latin typeface="Arial" charset="0"/>
        </a:defRPr>
      </a:lvl6pPr>
      <a:lvl7pPr marL="914400" algn="l" rtl="0" eaLnBrk="1" fontAlgn="base" hangingPunct="1">
        <a:spcBef>
          <a:spcPct val="0"/>
        </a:spcBef>
        <a:spcAft>
          <a:spcPct val="0"/>
        </a:spcAft>
        <a:buClr>
          <a:schemeClr val="tx1"/>
        </a:buClr>
        <a:defRPr sz="3200">
          <a:solidFill>
            <a:schemeClr val="tx1"/>
          </a:solidFill>
          <a:latin typeface="Arial" charset="0"/>
        </a:defRPr>
      </a:lvl7pPr>
      <a:lvl8pPr marL="1371600" algn="l" rtl="0" eaLnBrk="1" fontAlgn="base" hangingPunct="1">
        <a:spcBef>
          <a:spcPct val="0"/>
        </a:spcBef>
        <a:spcAft>
          <a:spcPct val="0"/>
        </a:spcAft>
        <a:buClr>
          <a:schemeClr val="tx1"/>
        </a:buClr>
        <a:defRPr sz="3200">
          <a:solidFill>
            <a:schemeClr val="tx1"/>
          </a:solidFill>
          <a:latin typeface="Arial" charset="0"/>
        </a:defRPr>
      </a:lvl8pPr>
      <a:lvl9pPr marL="1828800" algn="l" rtl="0" eaLnBrk="1" fontAlgn="base" hangingPunct="1">
        <a:spcBef>
          <a:spcPct val="0"/>
        </a:spcBef>
        <a:spcAft>
          <a:spcPct val="0"/>
        </a:spcAft>
        <a:buClr>
          <a:schemeClr val="tx1"/>
        </a:buClr>
        <a:defRPr sz="3200">
          <a:solidFill>
            <a:schemeClr val="tx1"/>
          </a:solidFill>
          <a:latin typeface="Arial" charset="0"/>
        </a:defRPr>
      </a:lvl9pPr>
    </p:titleStyle>
    <p:bodyStyle>
      <a:lvl1pPr marL="342900" indent="-342900" algn="l" rtl="0" fontAlgn="base">
        <a:spcBef>
          <a:spcPct val="20000"/>
        </a:spcBef>
        <a:spcAft>
          <a:spcPct val="0"/>
        </a:spcAft>
        <a:buClr>
          <a:schemeClr val="tx1"/>
        </a:buClr>
        <a:buChar char="•"/>
        <a:defRPr sz="2400">
          <a:solidFill>
            <a:schemeClr val="tx1"/>
          </a:solidFill>
          <a:latin typeface="+mn-lt"/>
          <a:ea typeface="+mn-ea"/>
          <a:cs typeface="+mn-cs"/>
        </a:defRPr>
      </a:lvl1pPr>
      <a:lvl2pPr marL="742950" indent="-285750" algn="l" rtl="0" fontAlgn="base">
        <a:spcBef>
          <a:spcPct val="20000"/>
        </a:spcBef>
        <a:spcAft>
          <a:spcPct val="0"/>
        </a:spcAft>
        <a:buClr>
          <a:schemeClr val="tx1"/>
        </a:buClr>
        <a:buChar char="•"/>
        <a:defRPr sz="2400">
          <a:solidFill>
            <a:schemeClr val="tx1"/>
          </a:solidFill>
          <a:latin typeface="+mn-lt"/>
        </a:defRPr>
      </a:lvl2pPr>
      <a:lvl3pPr marL="1143000" indent="-228600" algn="l" rtl="0" fontAlgn="base">
        <a:spcBef>
          <a:spcPct val="20000"/>
        </a:spcBef>
        <a:spcAft>
          <a:spcPct val="0"/>
        </a:spcAft>
        <a:buClr>
          <a:schemeClr val="tx1"/>
        </a:buClr>
        <a:buChar char="•"/>
        <a:defRPr sz="2400">
          <a:solidFill>
            <a:schemeClr val="tx1"/>
          </a:solidFill>
          <a:latin typeface="+mn-lt"/>
        </a:defRPr>
      </a:lvl3pPr>
      <a:lvl4pPr marL="1600200" indent="-228600" algn="l" rtl="0" fontAlgn="base">
        <a:spcBef>
          <a:spcPct val="20000"/>
        </a:spcBef>
        <a:spcAft>
          <a:spcPct val="0"/>
        </a:spcAft>
        <a:buClr>
          <a:schemeClr val="tx1"/>
        </a:buClr>
        <a:buChar char="•"/>
        <a:defRPr sz="2400">
          <a:solidFill>
            <a:schemeClr val="tx1"/>
          </a:solidFill>
          <a:latin typeface="+mn-lt"/>
        </a:defRPr>
      </a:lvl4pPr>
      <a:lvl5pPr marL="2057400" indent="-228600" algn="l" rtl="0" fontAlgn="base">
        <a:spcBef>
          <a:spcPct val="20000"/>
        </a:spcBef>
        <a:spcAft>
          <a:spcPct val="0"/>
        </a:spcAft>
        <a:buClr>
          <a:schemeClr val="tx1"/>
        </a:buClr>
        <a:buChar char="•"/>
        <a:defRPr sz="2400">
          <a:solidFill>
            <a:schemeClr val="tx1"/>
          </a:solidFill>
          <a:latin typeface="+mn-lt"/>
        </a:defRPr>
      </a:lvl5pPr>
      <a:lvl6pPr marL="2514600" indent="-228600" algn="l" rtl="0" eaLnBrk="1" fontAlgn="base" hangingPunct="1">
        <a:spcBef>
          <a:spcPct val="20000"/>
        </a:spcBef>
        <a:spcAft>
          <a:spcPct val="0"/>
        </a:spcAft>
        <a:buClr>
          <a:schemeClr val="tx1"/>
        </a:buClr>
        <a:buChar char="•"/>
        <a:defRPr sz="2400">
          <a:solidFill>
            <a:schemeClr val="tx1"/>
          </a:solidFill>
          <a:latin typeface="+mn-lt"/>
        </a:defRPr>
      </a:lvl6pPr>
      <a:lvl7pPr marL="2971800" indent="-228600" algn="l" rtl="0" eaLnBrk="1" fontAlgn="base" hangingPunct="1">
        <a:spcBef>
          <a:spcPct val="20000"/>
        </a:spcBef>
        <a:spcAft>
          <a:spcPct val="0"/>
        </a:spcAft>
        <a:buClr>
          <a:schemeClr val="tx1"/>
        </a:buClr>
        <a:buChar char="•"/>
        <a:defRPr sz="2400">
          <a:solidFill>
            <a:schemeClr val="tx1"/>
          </a:solidFill>
          <a:latin typeface="+mn-lt"/>
        </a:defRPr>
      </a:lvl7pPr>
      <a:lvl8pPr marL="3429000" indent="-228600" algn="l" rtl="0" eaLnBrk="1" fontAlgn="base" hangingPunct="1">
        <a:spcBef>
          <a:spcPct val="20000"/>
        </a:spcBef>
        <a:spcAft>
          <a:spcPct val="0"/>
        </a:spcAft>
        <a:buClr>
          <a:schemeClr val="tx1"/>
        </a:buClr>
        <a:buChar char="•"/>
        <a:defRPr sz="2400">
          <a:solidFill>
            <a:schemeClr val="tx1"/>
          </a:solidFill>
          <a:latin typeface="+mn-lt"/>
        </a:defRPr>
      </a:lvl8pPr>
      <a:lvl9pPr marL="3886200" indent="-228600" algn="l" rtl="0" eaLnBrk="1" fontAlgn="base" hangingPunct="1">
        <a:spcBef>
          <a:spcPct val="20000"/>
        </a:spcBef>
        <a:spcAft>
          <a:spcPct val="0"/>
        </a:spcAft>
        <a:buClr>
          <a:schemeClr val="tx1"/>
        </a:buClr>
        <a:buChar char="•"/>
        <a:defRPr sz="24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136525" y="136525"/>
            <a:ext cx="8866188" cy="6581775"/>
          </a:xfrm>
          <a:prstGeom prst="rect">
            <a:avLst/>
          </a:prstGeom>
          <a:solidFill>
            <a:schemeClr val="bg1">
              <a:alpha val="50000"/>
            </a:schemeClr>
          </a:solidFill>
          <a:ln w="9525">
            <a:noFill/>
            <a:miter lim="800000"/>
            <a:headEnd/>
            <a:tailEnd/>
          </a:ln>
          <a:effectLst/>
        </p:spPr>
        <p:txBody>
          <a:bodyPr wrap="none" anchor="ctr"/>
          <a:lstStyle/>
          <a:p>
            <a:pPr>
              <a:defRPr/>
            </a:pPr>
            <a:endParaRPr lang="ru-RU"/>
          </a:p>
        </p:txBody>
      </p:sp>
      <p:sp>
        <p:nvSpPr>
          <p:cNvPr id="50179" name="Rectangle 3"/>
          <p:cNvSpPr>
            <a:spLocks noGrp="1" noChangeArrowheads="1"/>
          </p:cNvSpPr>
          <p:nvPr>
            <p:ph type="title"/>
            <p:custDataLst>
              <p:tags r:id="rId13"/>
            </p:custDataLst>
          </p:nvPr>
        </p:nvSpPr>
        <p:spPr bwMode="auto">
          <a:xfrm>
            <a:off x="455613" y="274638"/>
            <a:ext cx="8226425"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ru-RU" smtClean="0"/>
              <a:t>Образец заголовка</a:t>
            </a:r>
            <a:endParaRPr lang="en-US" smtClean="0"/>
          </a:p>
        </p:txBody>
      </p:sp>
      <p:sp>
        <p:nvSpPr>
          <p:cNvPr id="50180" name="Rectangle 4"/>
          <p:cNvSpPr>
            <a:spLocks noGrp="1" noChangeArrowheads="1"/>
          </p:cNvSpPr>
          <p:nvPr>
            <p:ph type="body" idx="1"/>
            <p:custDataLst>
              <p:tags r:id="rId14"/>
            </p:custDataLst>
          </p:nvPr>
        </p:nvSpPr>
        <p:spPr bwMode="auto">
          <a:xfrm>
            <a:off x="455613" y="1600200"/>
            <a:ext cx="8226425"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30725" name="Rectangle 5"/>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30726" name="Rectangle 6"/>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30727" name="Rectangle 7"/>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1037BA2B-39A7-4359-A009-38DF26A0376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91" r:id="rId1"/>
    <p:sldLayoutId id="2147483765" r:id="rId2"/>
    <p:sldLayoutId id="2147483764" r:id="rId3"/>
    <p:sldLayoutId id="2147483763" r:id="rId4"/>
    <p:sldLayoutId id="2147483762" r:id="rId5"/>
    <p:sldLayoutId id="2147483761" r:id="rId6"/>
    <p:sldLayoutId id="2147483760" r:id="rId7"/>
    <p:sldLayoutId id="2147483759" r:id="rId8"/>
    <p:sldLayoutId id="2147483758" r:id="rId9"/>
    <p:sldLayoutId id="2147483757" r:id="rId10"/>
    <p:sldLayoutId id="2147483756" r:id="rId11"/>
  </p:sldLayoutIdLst>
  <p:txStyles>
    <p:titleStyle>
      <a:lvl1pPr algn="l" rtl="0" fontAlgn="base">
        <a:spcBef>
          <a:spcPct val="0"/>
        </a:spcBef>
        <a:spcAft>
          <a:spcPct val="0"/>
        </a:spcAft>
        <a:buClr>
          <a:schemeClr val="tx1"/>
        </a:buClr>
        <a:defRPr sz="3200">
          <a:solidFill>
            <a:schemeClr val="tx1"/>
          </a:solidFill>
          <a:latin typeface="+mj-lt"/>
          <a:ea typeface="+mj-ea"/>
          <a:cs typeface="+mj-cs"/>
        </a:defRPr>
      </a:lvl1pPr>
      <a:lvl2pPr algn="l" rtl="0" fontAlgn="base">
        <a:spcBef>
          <a:spcPct val="0"/>
        </a:spcBef>
        <a:spcAft>
          <a:spcPct val="0"/>
        </a:spcAft>
        <a:buClr>
          <a:schemeClr val="tx1"/>
        </a:buClr>
        <a:defRPr sz="3200">
          <a:solidFill>
            <a:schemeClr val="tx1"/>
          </a:solidFill>
          <a:latin typeface="Arial" charset="0"/>
        </a:defRPr>
      </a:lvl2pPr>
      <a:lvl3pPr algn="l" rtl="0" fontAlgn="base">
        <a:spcBef>
          <a:spcPct val="0"/>
        </a:spcBef>
        <a:spcAft>
          <a:spcPct val="0"/>
        </a:spcAft>
        <a:buClr>
          <a:schemeClr val="tx1"/>
        </a:buClr>
        <a:defRPr sz="3200">
          <a:solidFill>
            <a:schemeClr val="tx1"/>
          </a:solidFill>
          <a:latin typeface="Arial" charset="0"/>
        </a:defRPr>
      </a:lvl3pPr>
      <a:lvl4pPr algn="l" rtl="0" fontAlgn="base">
        <a:spcBef>
          <a:spcPct val="0"/>
        </a:spcBef>
        <a:spcAft>
          <a:spcPct val="0"/>
        </a:spcAft>
        <a:buClr>
          <a:schemeClr val="tx1"/>
        </a:buClr>
        <a:defRPr sz="3200">
          <a:solidFill>
            <a:schemeClr val="tx1"/>
          </a:solidFill>
          <a:latin typeface="Arial" charset="0"/>
        </a:defRPr>
      </a:lvl4pPr>
      <a:lvl5pPr algn="l" rtl="0" fontAlgn="base">
        <a:spcBef>
          <a:spcPct val="0"/>
        </a:spcBef>
        <a:spcAft>
          <a:spcPct val="0"/>
        </a:spcAft>
        <a:buClr>
          <a:schemeClr val="tx1"/>
        </a:buClr>
        <a:defRPr sz="3200">
          <a:solidFill>
            <a:schemeClr val="tx1"/>
          </a:solidFill>
          <a:latin typeface="Arial" charset="0"/>
        </a:defRPr>
      </a:lvl5pPr>
      <a:lvl6pPr marL="457200" algn="l" rtl="0" eaLnBrk="1" fontAlgn="base" hangingPunct="1">
        <a:spcBef>
          <a:spcPct val="0"/>
        </a:spcBef>
        <a:spcAft>
          <a:spcPct val="0"/>
        </a:spcAft>
        <a:buClr>
          <a:schemeClr val="tx1"/>
        </a:buClr>
        <a:defRPr sz="3200">
          <a:solidFill>
            <a:schemeClr val="tx1"/>
          </a:solidFill>
          <a:latin typeface="Arial" charset="0"/>
        </a:defRPr>
      </a:lvl6pPr>
      <a:lvl7pPr marL="914400" algn="l" rtl="0" eaLnBrk="1" fontAlgn="base" hangingPunct="1">
        <a:spcBef>
          <a:spcPct val="0"/>
        </a:spcBef>
        <a:spcAft>
          <a:spcPct val="0"/>
        </a:spcAft>
        <a:buClr>
          <a:schemeClr val="tx1"/>
        </a:buClr>
        <a:defRPr sz="3200">
          <a:solidFill>
            <a:schemeClr val="tx1"/>
          </a:solidFill>
          <a:latin typeface="Arial" charset="0"/>
        </a:defRPr>
      </a:lvl7pPr>
      <a:lvl8pPr marL="1371600" algn="l" rtl="0" eaLnBrk="1" fontAlgn="base" hangingPunct="1">
        <a:spcBef>
          <a:spcPct val="0"/>
        </a:spcBef>
        <a:spcAft>
          <a:spcPct val="0"/>
        </a:spcAft>
        <a:buClr>
          <a:schemeClr val="tx1"/>
        </a:buClr>
        <a:defRPr sz="3200">
          <a:solidFill>
            <a:schemeClr val="tx1"/>
          </a:solidFill>
          <a:latin typeface="Arial" charset="0"/>
        </a:defRPr>
      </a:lvl8pPr>
      <a:lvl9pPr marL="1828800" algn="l" rtl="0" eaLnBrk="1" fontAlgn="base" hangingPunct="1">
        <a:spcBef>
          <a:spcPct val="0"/>
        </a:spcBef>
        <a:spcAft>
          <a:spcPct val="0"/>
        </a:spcAft>
        <a:buClr>
          <a:schemeClr val="tx1"/>
        </a:buClr>
        <a:defRPr sz="3200">
          <a:solidFill>
            <a:schemeClr val="tx1"/>
          </a:solidFill>
          <a:latin typeface="Arial" charset="0"/>
        </a:defRPr>
      </a:lvl9pPr>
    </p:titleStyle>
    <p:bodyStyle>
      <a:lvl1pPr marL="342900" indent="-342900" algn="l" rtl="0" fontAlgn="base">
        <a:spcBef>
          <a:spcPct val="20000"/>
        </a:spcBef>
        <a:spcAft>
          <a:spcPct val="0"/>
        </a:spcAft>
        <a:buClr>
          <a:schemeClr val="tx1"/>
        </a:buClr>
        <a:buChar char="•"/>
        <a:defRPr sz="2400">
          <a:solidFill>
            <a:schemeClr val="tx1"/>
          </a:solidFill>
          <a:latin typeface="+mn-lt"/>
          <a:ea typeface="+mn-ea"/>
          <a:cs typeface="+mn-cs"/>
        </a:defRPr>
      </a:lvl1pPr>
      <a:lvl2pPr marL="742950" indent="-285750" algn="l" rtl="0" fontAlgn="base">
        <a:spcBef>
          <a:spcPct val="20000"/>
        </a:spcBef>
        <a:spcAft>
          <a:spcPct val="0"/>
        </a:spcAft>
        <a:buClr>
          <a:schemeClr val="tx1"/>
        </a:buClr>
        <a:buChar char="•"/>
        <a:defRPr sz="2400">
          <a:solidFill>
            <a:schemeClr val="tx1"/>
          </a:solidFill>
          <a:latin typeface="+mn-lt"/>
        </a:defRPr>
      </a:lvl2pPr>
      <a:lvl3pPr marL="1143000" indent="-228600" algn="l" rtl="0" fontAlgn="base">
        <a:spcBef>
          <a:spcPct val="20000"/>
        </a:spcBef>
        <a:spcAft>
          <a:spcPct val="0"/>
        </a:spcAft>
        <a:buClr>
          <a:schemeClr val="tx1"/>
        </a:buClr>
        <a:buChar char="•"/>
        <a:defRPr sz="2400">
          <a:solidFill>
            <a:schemeClr val="tx1"/>
          </a:solidFill>
          <a:latin typeface="+mn-lt"/>
        </a:defRPr>
      </a:lvl3pPr>
      <a:lvl4pPr marL="1600200" indent="-228600" algn="l" rtl="0" fontAlgn="base">
        <a:spcBef>
          <a:spcPct val="20000"/>
        </a:spcBef>
        <a:spcAft>
          <a:spcPct val="0"/>
        </a:spcAft>
        <a:buClr>
          <a:schemeClr val="tx1"/>
        </a:buClr>
        <a:buChar char="•"/>
        <a:defRPr sz="2400">
          <a:solidFill>
            <a:schemeClr val="tx1"/>
          </a:solidFill>
          <a:latin typeface="+mn-lt"/>
        </a:defRPr>
      </a:lvl4pPr>
      <a:lvl5pPr marL="2057400" indent="-228600" algn="l" rtl="0" fontAlgn="base">
        <a:spcBef>
          <a:spcPct val="20000"/>
        </a:spcBef>
        <a:spcAft>
          <a:spcPct val="0"/>
        </a:spcAft>
        <a:buClr>
          <a:schemeClr val="tx1"/>
        </a:buClr>
        <a:buChar char="•"/>
        <a:defRPr sz="2400">
          <a:solidFill>
            <a:schemeClr val="tx1"/>
          </a:solidFill>
          <a:latin typeface="+mn-lt"/>
        </a:defRPr>
      </a:lvl5pPr>
      <a:lvl6pPr marL="2514600" indent="-228600" algn="l" rtl="0" eaLnBrk="1" fontAlgn="base" hangingPunct="1">
        <a:spcBef>
          <a:spcPct val="20000"/>
        </a:spcBef>
        <a:spcAft>
          <a:spcPct val="0"/>
        </a:spcAft>
        <a:buClr>
          <a:schemeClr val="tx1"/>
        </a:buClr>
        <a:buChar char="•"/>
        <a:defRPr sz="2400">
          <a:solidFill>
            <a:schemeClr val="tx1"/>
          </a:solidFill>
          <a:latin typeface="+mn-lt"/>
        </a:defRPr>
      </a:lvl6pPr>
      <a:lvl7pPr marL="2971800" indent="-228600" algn="l" rtl="0" eaLnBrk="1" fontAlgn="base" hangingPunct="1">
        <a:spcBef>
          <a:spcPct val="20000"/>
        </a:spcBef>
        <a:spcAft>
          <a:spcPct val="0"/>
        </a:spcAft>
        <a:buClr>
          <a:schemeClr val="tx1"/>
        </a:buClr>
        <a:buChar char="•"/>
        <a:defRPr sz="2400">
          <a:solidFill>
            <a:schemeClr val="tx1"/>
          </a:solidFill>
          <a:latin typeface="+mn-lt"/>
        </a:defRPr>
      </a:lvl7pPr>
      <a:lvl8pPr marL="3429000" indent="-228600" algn="l" rtl="0" eaLnBrk="1" fontAlgn="base" hangingPunct="1">
        <a:spcBef>
          <a:spcPct val="20000"/>
        </a:spcBef>
        <a:spcAft>
          <a:spcPct val="0"/>
        </a:spcAft>
        <a:buClr>
          <a:schemeClr val="tx1"/>
        </a:buClr>
        <a:buChar char="•"/>
        <a:defRPr sz="2400">
          <a:solidFill>
            <a:schemeClr val="tx1"/>
          </a:solidFill>
          <a:latin typeface="+mn-lt"/>
        </a:defRPr>
      </a:lvl8pPr>
      <a:lvl9pPr marL="3886200" indent="-228600" algn="l" rtl="0" eaLnBrk="1" fontAlgn="base" hangingPunct="1">
        <a:spcBef>
          <a:spcPct val="20000"/>
        </a:spcBef>
        <a:spcAft>
          <a:spcPct val="0"/>
        </a:spcAft>
        <a:buClr>
          <a:schemeClr val="tx1"/>
        </a:buClr>
        <a:buChar char="•"/>
        <a:defRPr sz="24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136525" y="136525"/>
            <a:ext cx="8866188" cy="6581775"/>
          </a:xfrm>
          <a:prstGeom prst="rect">
            <a:avLst/>
          </a:prstGeom>
          <a:solidFill>
            <a:schemeClr val="bg1">
              <a:alpha val="50000"/>
            </a:schemeClr>
          </a:solidFill>
          <a:ln w="9525">
            <a:noFill/>
            <a:miter lim="800000"/>
            <a:headEnd/>
            <a:tailEnd/>
          </a:ln>
          <a:effectLst/>
        </p:spPr>
        <p:txBody>
          <a:bodyPr wrap="none" anchor="ctr"/>
          <a:lstStyle/>
          <a:p>
            <a:pPr>
              <a:defRPr/>
            </a:pPr>
            <a:endParaRPr lang="ru-RU"/>
          </a:p>
        </p:txBody>
      </p:sp>
      <p:sp>
        <p:nvSpPr>
          <p:cNvPr id="62467" name="Rectangle 3"/>
          <p:cNvSpPr>
            <a:spLocks noGrp="1" noChangeArrowheads="1"/>
          </p:cNvSpPr>
          <p:nvPr>
            <p:ph type="title"/>
            <p:custDataLst>
              <p:tags r:id="rId13"/>
            </p:custDataLst>
          </p:nvPr>
        </p:nvSpPr>
        <p:spPr bwMode="auto">
          <a:xfrm>
            <a:off x="455613" y="274638"/>
            <a:ext cx="8226425"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ru-RU" smtClean="0"/>
              <a:t>Образец заголовка</a:t>
            </a:r>
            <a:endParaRPr lang="en-US" smtClean="0"/>
          </a:p>
        </p:txBody>
      </p:sp>
      <p:sp>
        <p:nvSpPr>
          <p:cNvPr id="62468" name="Rectangle 4"/>
          <p:cNvSpPr>
            <a:spLocks noGrp="1" noChangeArrowheads="1"/>
          </p:cNvSpPr>
          <p:nvPr>
            <p:ph type="body" idx="1"/>
            <p:custDataLst>
              <p:tags r:id="rId14"/>
            </p:custDataLst>
          </p:nvPr>
        </p:nvSpPr>
        <p:spPr bwMode="auto">
          <a:xfrm>
            <a:off x="455613" y="1600200"/>
            <a:ext cx="8226425"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28677" name="Rectangle 5"/>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28678" name="Rectangle 6"/>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28679" name="Rectangle 7"/>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60955FB4-5FF7-49A9-A203-50C225A25104}"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792" r:id="rId1"/>
    <p:sldLayoutId id="2147483775" r:id="rId2"/>
    <p:sldLayoutId id="2147483774" r:id="rId3"/>
    <p:sldLayoutId id="2147483773" r:id="rId4"/>
    <p:sldLayoutId id="2147483772" r:id="rId5"/>
    <p:sldLayoutId id="2147483771" r:id="rId6"/>
    <p:sldLayoutId id="2147483770" r:id="rId7"/>
    <p:sldLayoutId id="2147483769" r:id="rId8"/>
    <p:sldLayoutId id="2147483768" r:id="rId9"/>
    <p:sldLayoutId id="2147483767" r:id="rId10"/>
    <p:sldLayoutId id="2147483766" r:id="rId11"/>
  </p:sldLayoutIdLst>
  <p:txStyles>
    <p:titleStyle>
      <a:lvl1pPr algn="l" rtl="0" fontAlgn="base">
        <a:spcBef>
          <a:spcPct val="0"/>
        </a:spcBef>
        <a:spcAft>
          <a:spcPct val="0"/>
        </a:spcAft>
        <a:buClr>
          <a:schemeClr val="tx1"/>
        </a:buClr>
        <a:defRPr sz="3200">
          <a:solidFill>
            <a:schemeClr val="tx1"/>
          </a:solidFill>
          <a:latin typeface="+mj-lt"/>
          <a:ea typeface="+mj-ea"/>
          <a:cs typeface="+mj-cs"/>
        </a:defRPr>
      </a:lvl1pPr>
      <a:lvl2pPr algn="l" rtl="0" fontAlgn="base">
        <a:spcBef>
          <a:spcPct val="0"/>
        </a:spcBef>
        <a:spcAft>
          <a:spcPct val="0"/>
        </a:spcAft>
        <a:buClr>
          <a:schemeClr val="tx1"/>
        </a:buClr>
        <a:defRPr sz="3200">
          <a:solidFill>
            <a:schemeClr val="tx1"/>
          </a:solidFill>
          <a:latin typeface="Arial" charset="0"/>
        </a:defRPr>
      </a:lvl2pPr>
      <a:lvl3pPr algn="l" rtl="0" fontAlgn="base">
        <a:spcBef>
          <a:spcPct val="0"/>
        </a:spcBef>
        <a:spcAft>
          <a:spcPct val="0"/>
        </a:spcAft>
        <a:buClr>
          <a:schemeClr val="tx1"/>
        </a:buClr>
        <a:defRPr sz="3200">
          <a:solidFill>
            <a:schemeClr val="tx1"/>
          </a:solidFill>
          <a:latin typeface="Arial" charset="0"/>
        </a:defRPr>
      </a:lvl3pPr>
      <a:lvl4pPr algn="l" rtl="0" fontAlgn="base">
        <a:spcBef>
          <a:spcPct val="0"/>
        </a:spcBef>
        <a:spcAft>
          <a:spcPct val="0"/>
        </a:spcAft>
        <a:buClr>
          <a:schemeClr val="tx1"/>
        </a:buClr>
        <a:defRPr sz="3200">
          <a:solidFill>
            <a:schemeClr val="tx1"/>
          </a:solidFill>
          <a:latin typeface="Arial" charset="0"/>
        </a:defRPr>
      </a:lvl4pPr>
      <a:lvl5pPr algn="l" rtl="0" fontAlgn="base">
        <a:spcBef>
          <a:spcPct val="0"/>
        </a:spcBef>
        <a:spcAft>
          <a:spcPct val="0"/>
        </a:spcAft>
        <a:buClr>
          <a:schemeClr val="tx1"/>
        </a:buClr>
        <a:defRPr sz="3200">
          <a:solidFill>
            <a:schemeClr val="tx1"/>
          </a:solidFill>
          <a:latin typeface="Arial" charset="0"/>
        </a:defRPr>
      </a:lvl5pPr>
      <a:lvl6pPr marL="457200" algn="l" rtl="0" eaLnBrk="1" fontAlgn="base" hangingPunct="1">
        <a:spcBef>
          <a:spcPct val="0"/>
        </a:spcBef>
        <a:spcAft>
          <a:spcPct val="0"/>
        </a:spcAft>
        <a:buClr>
          <a:schemeClr val="tx1"/>
        </a:buClr>
        <a:defRPr sz="3200">
          <a:solidFill>
            <a:schemeClr val="tx1"/>
          </a:solidFill>
          <a:latin typeface="Arial" charset="0"/>
        </a:defRPr>
      </a:lvl6pPr>
      <a:lvl7pPr marL="914400" algn="l" rtl="0" eaLnBrk="1" fontAlgn="base" hangingPunct="1">
        <a:spcBef>
          <a:spcPct val="0"/>
        </a:spcBef>
        <a:spcAft>
          <a:spcPct val="0"/>
        </a:spcAft>
        <a:buClr>
          <a:schemeClr val="tx1"/>
        </a:buClr>
        <a:defRPr sz="3200">
          <a:solidFill>
            <a:schemeClr val="tx1"/>
          </a:solidFill>
          <a:latin typeface="Arial" charset="0"/>
        </a:defRPr>
      </a:lvl7pPr>
      <a:lvl8pPr marL="1371600" algn="l" rtl="0" eaLnBrk="1" fontAlgn="base" hangingPunct="1">
        <a:spcBef>
          <a:spcPct val="0"/>
        </a:spcBef>
        <a:spcAft>
          <a:spcPct val="0"/>
        </a:spcAft>
        <a:buClr>
          <a:schemeClr val="tx1"/>
        </a:buClr>
        <a:defRPr sz="3200">
          <a:solidFill>
            <a:schemeClr val="tx1"/>
          </a:solidFill>
          <a:latin typeface="Arial" charset="0"/>
        </a:defRPr>
      </a:lvl8pPr>
      <a:lvl9pPr marL="1828800" algn="l" rtl="0" eaLnBrk="1" fontAlgn="base" hangingPunct="1">
        <a:spcBef>
          <a:spcPct val="0"/>
        </a:spcBef>
        <a:spcAft>
          <a:spcPct val="0"/>
        </a:spcAft>
        <a:buClr>
          <a:schemeClr val="tx1"/>
        </a:buClr>
        <a:defRPr sz="3200">
          <a:solidFill>
            <a:schemeClr val="tx1"/>
          </a:solidFill>
          <a:latin typeface="Arial" charset="0"/>
        </a:defRPr>
      </a:lvl9pPr>
    </p:titleStyle>
    <p:bodyStyle>
      <a:lvl1pPr marL="342900" indent="-342900" algn="l" rtl="0" fontAlgn="base">
        <a:spcBef>
          <a:spcPct val="20000"/>
        </a:spcBef>
        <a:spcAft>
          <a:spcPct val="0"/>
        </a:spcAft>
        <a:buClr>
          <a:schemeClr val="tx1"/>
        </a:buClr>
        <a:buChar char="•"/>
        <a:defRPr sz="2400">
          <a:solidFill>
            <a:schemeClr val="tx1"/>
          </a:solidFill>
          <a:latin typeface="+mn-lt"/>
          <a:ea typeface="+mn-ea"/>
          <a:cs typeface="+mn-cs"/>
        </a:defRPr>
      </a:lvl1pPr>
      <a:lvl2pPr marL="742950" indent="-285750" algn="l" rtl="0" fontAlgn="base">
        <a:spcBef>
          <a:spcPct val="20000"/>
        </a:spcBef>
        <a:spcAft>
          <a:spcPct val="0"/>
        </a:spcAft>
        <a:buClr>
          <a:schemeClr val="tx1"/>
        </a:buClr>
        <a:buChar char="•"/>
        <a:defRPr sz="2400">
          <a:solidFill>
            <a:schemeClr val="tx1"/>
          </a:solidFill>
          <a:latin typeface="+mn-lt"/>
        </a:defRPr>
      </a:lvl2pPr>
      <a:lvl3pPr marL="1143000" indent="-228600" algn="l" rtl="0" fontAlgn="base">
        <a:spcBef>
          <a:spcPct val="20000"/>
        </a:spcBef>
        <a:spcAft>
          <a:spcPct val="0"/>
        </a:spcAft>
        <a:buClr>
          <a:schemeClr val="tx1"/>
        </a:buClr>
        <a:buChar char="•"/>
        <a:defRPr sz="2400">
          <a:solidFill>
            <a:schemeClr val="tx1"/>
          </a:solidFill>
          <a:latin typeface="+mn-lt"/>
        </a:defRPr>
      </a:lvl3pPr>
      <a:lvl4pPr marL="1600200" indent="-228600" algn="l" rtl="0" fontAlgn="base">
        <a:spcBef>
          <a:spcPct val="20000"/>
        </a:spcBef>
        <a:spcAft>
          <a:spcPct val="0"/>
        </a:spcAft>
        <a:buClr>
          <a:schemeClr val="tx1"/>
        </a:buClr>
        <a:buChar char="•"/>
        <a:defRPr sz="2400">
          <a:solidFill>
            <a:schemeClr val="tx1"/>
          </a:solidFill>
          <a:latin typeface="+mn-lt"/>
        </a:defRPr>
      </a:lvl4pPr>
      <a:lvl5pPr marL="2057400" indent="-228600" algn="l" rtl="0" fontAlgn="base">
        <a:spcBef>
          <a:spcPct val="20000"/>
        </a:spcBef>
        <a:spcAft>
          <a:spcPct val="0"/>
        </a:spcAft>
        <a:buClr>
          <a:schemeClr val="tx1"/>
        </a:buClr>
        <a:buChar char="•"/>
        <a:defRPr sz="2400">
          <a:solidFill>
            <a:schemeClr val="tx1"/>
          </a:solidFill>
          <a:latin typeface="+mn-lt"/>
        </a:defRPr>
      </a:lvl5pPr>
      <a:lvl6pPr marL="2514600" indent="-228600" algn="l" rtl="0" eaLnBrk="1" fontAlgn="base" hangingPunct="1">
        <a:spcBef>
          <a:spcPct val="20000"/>
        </a:spcBef>
        <a:spcAft>
          <a:spcPct val="0"/>
        </a:spcAft>
        <a:buClr>
          <a:schemeClr val="tx1"/>
        </a:buClr>
        <a:buChar char="•"/>
        <a:defRPr sz="2400">
          <a:solidFill>
            <a:schemeClr val="tx1"/>
          </a:solidFill>
          <a:latin typeface="+mn-lt"/>
        </a:defRPr>
      </a:lvl6pPr>
      <a:lvl7pPr marL="2971800" indent="-228600" algn="l" rtl="0" eaLnBrk="1" fontAlgn="base" hangingPunct="1">
        <a:spcBef>
          <a:spcPct val="20000"/>
        </a:spcBef>
        <a:spcAft>
          <a:spcPct val="0"/>
        </a:spcAft>
        <a:buClr>
          <a:schemeClr val="tx1"/>
        </a:buClr>
        <a:buChar char="•"/>
        <a:defRPr sz="2400">
          <a:solidFill>
            <a:schemeClr val="tx1"/>
          </a:solidFill>
          <a:latin typeface="+mn-lt"/>
        </a:defRPr>
      </a:lvl7pPr>
      <a:lvl8pPr marL="3429000" indent="-228600" algn="l" rtl="0" eaLnBrk="1" fontAlgn="base" hangingPunct="1">
        <a:spcBef>
          <a:spcPct val="20000"/>
        </a:spcBef>
        <a:spcAft>
          <a:spcPct val="0"/>
        </a:spcAft>
        <a:buClr>
          <a:schemeClr val="tx1"/>
        </a:buClr>
        <a:buChar char="•"/>
        <a:defRPr sz="2400">
          <a:solidFill>
            <a:schemeClr val="tx1"/>
          </a:solidFill>
          <a:latin typeface="+mn-lt"/>
        </a:defRPr>
      </a:lvl8pPr>
      <a:lvl9pPr marL="3886200" indent="-228600" algn="l" rtl="0" eaLnBrk="1" fontAlgn="base" hangingPunct="1">
        <a:spcBef>
          <a:spcPct val="20000"/>
        </a:spcBef>
        <a:spcAft>
          <a:spcPct val="0"/>
        </a:spcAft>
        <a:buClr>
          <a:schemeClr val="tx1"/>
        </a:buClr>
        <a:buChar char="•"/>
        <a:defRPr sz="24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6499"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650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117074E1-FCBA-48E5-A7F3-316AF9EA0FE1}" type="datetimeFigureOut">
              <a:rPr lang="ru-RU"/>
              <a:pPr/>
              <a:t>26.01.2014</a:t>
            </a:fld>
            <a:endParaRPr lang="ru-RU"/>
          </a:p>
        </p:txBody>
      </p:sp>
      <p:sp>
        <p:nvSpPr>
          <p:cNvPr id="10650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ru-RU"/>
          </a:p>
        </p:txBody>
      </p:sp>
      <p:sp>
        <p:nvSpPr>
          <p:cNvPr id="10650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5682DC0-318C-4AB1-A981-F9BAC873BFCE}"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3.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3.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0.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3.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3.xml"/><Relationship Id="rId6" Type="http://schemas.openxmlformats.org/officeDocument/2006/relationships/image" Target="../media/image9.jpeg"/><Relationship Id="rId5" Type="http://schemas.openxmlformats.org/officeDocument/2006/relationships/hyperlink" Target="http://www.visitcardiff.com/site/things-to-do/millennium-stadium-p10931" TargetMode="External"/><Relationship Id="rId4" Type="http://schemas.openxmlformats.org/officeDocument/2006/relationships/hyperlink" Target="http://www.visitcardiff.com/site/things-to-do/cardiff-castle-p9241"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0.xml"/></Relationships>
</file>

<file path=ppt/slides/_rels/slide7.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1.jpeg"/><Relationship Id="rId1" Type="http://schemas.openxmlformats.org/officeDocument/2006/relationships/slideLayout" Target="../slideLayouts/slideLayout73.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gif"/><Relationship Id="rId1" Type="http://schemas.openxmlformats.org/officeDocument/2006/relationships/slideLayout" Target="../slideLayouts/slideLayout73.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73.xml"/><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TextBox 5"/>
          <p:cNvSpPr txBox="1">
            <a:spLocks noChangeArrowheads="1"/>
          </p:cNvSpPr>
          <p:nvPr/>
        </p:nvSpPr>
        <p:spPr bwMode="auto">
          <a:xfrm>
            <a:off x="1042988" y="2205038"/>
            <a:ext cx="3529012" cy="2559050"/>
          </a:xfrm>
          <a:prstGeom prst="rect">
            <a:avLst/>
          </a:prstGeom>
          <a:noFill/>
          <a:ln w="9525">
            <a:noFill/>
            <a:miter lim="800000"/>
            <a:headEnd/>
            <a:tailEnd/>
          </a:ln>
        </p:spPr>
        <p:txBody>
          <a:bodyPr>
            <a:spAutoFit/>
          </a:bodyPr>
          <a:lstStyle/>
          <a:p>
            <a:r>
              <a:rPr lang="en-US" sz="5400">
                <a:solidFill>
                  <a:srgbClr val="0C0C0C"/>
                </a:solidFill>
                <a:latin typeface="Algerian" pitchFamily="82" charset="0"/>
              </a:rPr>
              <a:t>Welcome  to  Wales</a:t>
            </a:r>
            <a:endParaRPr lang="ru-RU" sz="5400">
              <a:solidFill>
                <a:srgbClr val="0C0C0C"/>
              </a:solidFill>
            </a:endParaRPr>
          </a:p>
        </p:txBody>
      </p:sp>
      <p:sp>
        <p:nvSpPr>
          <p:cNvPr id="7" name="TextBox 6"/>
          <p:cNvSpPr txBox="1">
            <a:spLocks noChangeArrowheads="1"/>
          </p:cNvSpPr>
          <p:nvPr/>
        </p:nvSpPr>
        <p:spPr bwMode="auto">
          <a:xfrm>
            <a:off x="5543550" y="4868863"/>
            <a:ext cx="3600450" cy="1190625"/>
          </a:xfrm>
          <a:prstGeom prst="rect">
            <a:avLst/>
          </a:prstGeom>
          <a:noFill/>
          <a:ln w="9525">
            <a:noFill/>
            <a:miter lim="800000"/>
            <a:headEnd/>
            <a:tailEnd/>
          </a:ln>
        </p:spPr>
        <p:txBody>
          <a:bodyPr>
            <a:spAutoFit/>
          </a:bodyPr>
          <a:lstStyle/>
          <a:p>
            <a:r>
              <a:rPr lang="ru-RU">
                <a:solidFill>
                  <a:srgbClr val="0C0C0C"/>
                </a:solidFill>
              </a:rPr>
              <a:t>Работа</a:t>
            </a:r>
          </a:p>
          <a:p>
            <a:r>
              <a:rPr lang="ru-RU">
                <a:solidFill>
                  <a:srgbClr val="0C0C0C"/>
                </a:solidFill>
              </a:rPr>
              <a:t>Ученика</a:t>
            </a:r>
          </a:p>
          <a:p>
            <a:r>
              <a:rPr lang="ru-RU">
                <a:solidFill>
                  <a:srgbClr val="0C0C0C"/>
                </a:solidFill>
              </a:rPr>
              <a:t>ООШ №</a:t>
            </a:r>
          </a:p>
          <a:p>
            <a:r>
              <a:rPr lang="ru-RU">
                <a:solidFill>
                  <a:srgbClr val="0C0C0C"/>
                </a:solidFill>
              </a:rPr>
              <a:t>Ф.И</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diamond(in)">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amond(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eisteddfod-2.jpg"/>
          <p:cNvPicPr>
            <a:picLocks noChangeAspect="1"/>
          </p:cNvPicPr>
          <p:nvPr/>
        </p:nvPicPr>
        <p:blipFill>
          <a:blip r:embed="rId2"/>
          <a:srcRect/>
          <a:stretch>
            <a:fillRect/>
          </a:stretch>
        </p:blipFill>
        <p:spPr bwMode="auto">
          <a:xfrm>
            <a:off x="3924300" y="3357563"/>
            <a:ext cx="4968875" cy="3167062"/>
          </a:xfrm>
          <a:prstGeom prst="rect">
            <a:avLst/>
          </a:prstGeom>
          <a:noFill/>
          <a:ln w="38100" cap="rnd">
            <a:solidFill>
              <a:schemeClr val="tx1"/>
            </a:solidFill>
            <a:prstDash val="sysDot"/>
            <a:miter lim="800000"/>
            <a:headEnd/>
            <a:tailEnd/>
          </a:ln>
        </p:spPr>
      </p:pic>
      <p:pic>
        <p:nvPicPr>
          <p:cNvPr id="82946" name="Рисунок 5" descr="6.jpg"/>
          <p:cNvPicPr>
            <a:picLocks noChangeAspect="1"/>
          </p:cNvPicPr>
          <p:nvPr/>
        </p:nvPicPr>
        <p:blipFill>
          <a:blip r:embed="rId3"/>
          <a:srcRect/>
          <a:stretch>
            <a:fillRect/>
          </a:stretch>
        </p:blipFill>
        <p:spPr bwMode="auto">
          <a:xfrm>
            <a:off x="900113" y="1052513"/>
            <a:ext cx="2914650" cy="2393950"/>
          </a:xfrm>
          <a:prstGeom prst="rect">
            <a:avLst/>
          </a:prstGeom>
          <a:noFill/>
          <a:ln w="38100" cap="rnd">
            <a:solidFill>
              <a:schemeClr val="tx1"/>
            </a:solidFill>
            <a:prstDash val="sysDot"/>
            <a:miter lim="800000"/>
            <a:headEnd/>
            <a:tailEnd/>
          </a:ln>
        </p:spPr>
      </p:pic>
      <p:sp>
        <p:nvSpPr>
          <p:cNvPr id="9" name="TextBox 8"/>
          <p:cNvSpPr txBox="1">
            <a:spLocks noChangeArrowheads="1"/>
          </p:cNvSpPr>
          <p:nvPr/>
        </p:nvSpPr>
        <p:spPr bwMode="auto">
          <a:xfrm>
            <a:off x="3851275" y="1557338"/>
            <a:ext cx="4464050" cy="1739900"/>
          </a:xfrm>
          <a:prstGeom prst="rect">
            <a:avLst/>
          </a:prstGeom>
          <a:noFill/>
          <a:ln w="9525">
            <a:noFill/>
            <a:miter lim="800000"/>
            <a:headEnd/>
            <a:tailEnd/>
          </a:ln>
        </p:spPr>
        <p:txBody>
          <a:bodyPr>
            <a:spAutoFit/>
          </a:bodyPr>
          <a:lstStyle/>
          <a:p>
            <a:r>
              <a:rPr lang="en-US">
                <a:latin typeface="Andalus"/>
                <a:ea typeface="Andalus"/>
                <a:cs typeface="Andalus"/>
              </a:rPr>
              <a:t>Since the 12th century we have records of an annual competition (or </a:t>
            </a:r>
            <a:r>
              <a:rPr lang="en-US" b="1">
                <a:latin typeface="Andalus"/>
                <a:ea typeface="Andalus"/>
                <a:cs typeface="Andalus"/>
              </a:rPr>
              <a:t>Eisteddfod</a:t>
            </a:r>
            <a:r>
              <a:rPr lang="en-US">
                <a:latin typeface="Andalus"/>
                <a:ea typeface="Andalus"/>
                <a:cs typeface="Andalus"/>
              </a:rPr>
              <a:t> [ais'teSvad] in Welsh), which was held to find the best poets, writers and musicians in the country. Originally only professionals took part, but now the</a:t>
            </a:r>
            <a:endParaRPr lang="ru-RU"/>
          </a:p>
        </p:txBody>
      </p:sp>
      <p:sp>
        <p:nvSpPr>
          <p:cNvPr id="82949" name="Rectangle 5"/>
          <p:cNvSpPr>
            <a:spLocks noChangeArrowheads="1"/>
          </p:cNvSpPr>
          <p:nvPr/>
        </p:nvSpPr>
        <p:spPr bwMode="auto">
          <a:xfrm>
            <a:off x="1476375" y="3500438"/>
            <a:ext cx="2376488" cy="2014537"/>
          </a:xfrm>
          <a:prstGeom prst="rect">
            <a:avLst/>
          </a:prstGeom>
          <a:noFill/>
          <a:ln w="9525">
            <a:noFill/>
            <a:miter lim="800000"/>
            <a:headEnd/>
            <a:tailEnd/>
          </a:ln>
          <a:effectLst/>
        </p:spPr>
        <p:txBody>
          <a:bodyPr>
            <a:spAutoFit/>
          </a:bodyPr>
          <a:lstStyle/>
          <a:p>
            <a:r>
              <a:rPr lang="en-US"/>
              <a:t>Eisteddfod is open to the public and, because all the events are in Welsh, it encourages a strong interest in the Welsh arts.</a:t>
            </a:r>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1" name="Рисунок 7" descr="603404100.jpg"/>
          <p:cNvPicPr>
            <a:picLocks noChangeAspect="1"/>
          </p:cNvPicPr>
          <p:nvPr/>
        </p:nvPicPr>
        <p:blipFill>
          <a:blip r:embed="rId2"/>
          <a:srcRect/>
          <a:stretch>
            <a:fillRect/>
          </a:stretch>
        </p:blipFill>
        <p:spPr bwMode="auto">
          <a:xfrm>
            <a:off x="900113" y="1052513"/>
            <a:ext cx="3816350" cy="5013325"/>
          </a:xfrm>
          <a:prstGeom prst="rect">
            <a:avLst/>
          </a:prstGeom>
          <a:noFill/>
          <a:ln w="38100" cap="rnd">
            <a:solidFill>
              <a:schemeClr val="tx1"/>
            </a:solidFill>
            <a:prstDash val="sysDot"/>
            <a:miter lim="800000"/>
            <a:headEnd/>
            <a:tailEnd/>
          </a:ln>
        </p:spPr>
      </p:pic>
      <p:sp>
        <p:nvSpPr>
          <p:cNvPr id="9" name="TextBox 8"/>
          <p:cNvSpPr txBox="1">
            <a:spLocks noChangeArrowheads="1"/>
          </p:cNvSpPr>
          <p:nvPr/>
        </p:nvSpPr>
        <p:spPr bwMode="auto">
          <a:xfrm>
            <a:off x="4787900" y="1125538"/>
            <a:ext cx="3960813" cy="4473575"/>
          </a:xfrm>
          <a:prstGeom prst="rect">
            <a:avLst/>
          </a:prstGeom>
          <a:noFill/>
          <a:ln w="9525">
            <a:noFill/>
            <a:miter lim="800000"/>
            <a:headEnd/>
            <a:tailEnd/>
          </a:ln>
        </p:spPr>
        <p:txBody>
          <a:bodyPr>
            <a:spAutoFit/>
          </a:bodyPr>
          <a:lstStyle/>
          <a:p>
            <a:r>
              <a:rPr lang="en-US">
                <a:solidFill>
                  <a:srgbClr val="FF0000"/>
                </a:solidFill>
                <a:latin typeface="Algerian" pitchFamily="82" charset="0"/>
              </a:rPr>
              <a:t>Wales</a:t>
            </a:r>
            <a:r>
              <a:rPr lang="en-US"/>
              <a:t> </a:t>
            </a:r>
            <a:r>
              <a:rPr lang="en-US" sz="2400">
                <a:latin typeface="Andalus"/>
                <a:ea typeface="Andalus"/>
                <a:cs typeface="Andalus"/>
              </a:rPr>
              <a:t>is a part of the United Kingdom and is located in a wide peninsula in the western portion of the island of Great Britain. Wales is surrounded by water on three sides: to the north, the Irish Sea; to the south, the Bristol Channel; and to the west, Saint George's Channel and Cardigan Bay.</a:t>
            </a:r>
            <a:endParaRPr lang="ru-RU" sz="2400">
              <a:ea typeface="Andalus"/>
              <a:cs typeface="Andalu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1"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7" name="Rectangle 5"/>
          <p:cNvSpPr>
            <a:spLocks noGrp="1" noChangeArrowheads="1"/>
          </p:cNvSpPr>
          <p:nvPr>
            <p:ph type="body" sz="half" idx="1"/>
          </p:nvPr>
        </p:nvSpPr>
        <p:spPr>
          <a:xfrm>
            <a:off x="1042988" y="1628775"/>
            <a:ext cx="6913562" cy="1079500"/>
          </a:xfrm>
        </p:spPr>
        <p:txBody>
          <a:bodyPr/>
          <a:lstStyle/>
          <a:p>
            <a:r>
              <a:rPr lang="en-US"/>
              <a:t>The national flag consists of two stripes - white and green and a red dragon. </a:t>
            </a:r>
            <a:endParaRPr lang="ru-RU"/>
          </a:p>
        </p:txBody>
      </p:sp>
      <p:pic>
        <p:nvPicPr>
          <p:cNvPr id="90120" name="Picture 8" descr="424607_original"/>
          <p:cNvPicPr>
            <a:picLocks noChangeAspect="1" noChangeArrowheads="1"/>
          </p:cNvPicPr>
          <p:nvPr/>
        </p:nvPicPr>
        <p:blipFill>
          <a:blip r:embed="rId2"/>
          <a:srcRect/>
          <a:stretch>
            <a:fillRect/>
          </a:stretch>
        </p:blipFill>
        <p:spPr bwMode="auto">
          <a:xfrm>
            <a:off x="3348038" y="3068638"/>
            <a:ext cx="4681537" cy="3214687"/>
          </a:xfrm>
          <a:prstGeom prst="rect">
            <a:avLst/>
          </a:prstGeom>
          <a:noFill/>
          <a:ln w="38100" cap="rnd">
            <a:solidFill>
              <a:schemeClr val="tx1"/>
            </a:solidFill>
            <a:prstDash val="sysDot"/>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5" name="Рисунок 5" descr="Snowdonia.jpg"/>
          <p:cNvPicPr>
            <a:picLocks noChangeAspect="1"/>
          </p:cNvPicPr>
          <p:nvPr/>
        </p:nvPicPr>
        <p:blipFill>
          <a:blip r:embed="rId2"/>
          <a:srcRect/>
          <a:stretch>
            <a:fillRect/>
          </a:stretch>
        </p:blipFill>
        <p:spPr bwMode="auto">
          <a:xfrm>
            <a:off x="539750" y="1144588"/>
            <a:ext cx="3889375" cy="2932112"/>
          </a:xfrm>
          <a:prstGeom prst="rect">
            <a:avLst/>
          </a:prstGeom>
          <a:noFill/>
          <a:ln w="38100" cap="rnd">
            <a:solidFill>
              <a:schemeClr val="tx1"/>
            </a:solidFill>
            <a:prstDash val="sysDot"/>
            <a:miter lim="800000"/>
            <a:headEnd/>
            <a:tailEnd/>
          </a:ln>
        </p:spPr>
      </p:pic>
      <p:pic>
        <p:nvPicPr>
          <p:cNvPr id="7" name="Рисунок 6" descr="2.jpg"/>
          <p:cNvPicPr>
            <a:picLocks noChangeAspect="1"/>
          </p:cNvPicPr>
          <p:nvPr/>
        </p:nvPicPr>
        <p:blipFill>
          <a:blip r:embed="rId3"/>
          <a:srcRect/>
          <a:stretch>
            <a:fillRect/>
          </a:stretch>
        </p:blipFill>
        <p:spPr bwMode="auto">
          <a:xfrm>
            <a:off x="4643438" y="3933825"/>
            <a:ext cx="4032250" cy="2303463"/>
          </a:xfrm>
          <a:prstGeom prst="rect">
            <a:avLst/>
          </a:prstGeom>
          <a:noFill/>
          <a:ln w="38100" cap="rnd">
            <a:solidFill>
              <a:schemeClr val="tx1"/>
            </a:solidFill>
            <a:prstDash val="sysDot"/>
            <a:miter lim="800000"/>
            <a:headEnd/>
            <a:tailEnd/>
          </a:ln>
        </p:spPr>
      </p:pic>
      <p:sp>
        <p:nvSpPr>
          <p:cNvPr id="8" name="TextBox 7"/>
          <p:cNvSpPr txBox="1"/>
          <p:nvPr/>
        </p:nvSpPr>
        <p:spPr>
          <a:xfrm>
            <a:off x="4427538" y="1052513"/>
            <a:ext cx="4032250" cy="3113087"/>
          </a:xfrm>
          <a:prstGeom prst="rect">
            <a:avLst/>
          </a:prstGeom>
          <a:noFill/>
        </p:spPr>
        <p:txBody>
          <a:bodyPr>
            <a:spAutoFit/>
          </a:bodyPr>
          <a:lstStyle/>
          <a:p>
            <a:pPr>
              <a:buFont typeface="Arial" charset="0"/>
              <a:buChar char="•"/>
            </a:pPr>
            <a:r>
              <a:rPr lang="en-US">
                <a:latin typeface="Andalus"/>
                <a:ea typeface="Andalus"/>
                <a:cs typeface="Andalus"/>
              </a:rPr>
              <a:t>Wales is very mountainous, </a:t>
            </a:r>
            <a:r>
              <a:rPr lang="en-US" b="1">
                <a:solidFill>
                  <a:srgbClr val="002E00"/>
                </a:solidFill>
                <a:latin typeface="Andalus"/>
                <a:ea typeface="Andalus"/>
                <a:cs typeface="Andalus"/>
              </a:rPr>
              <a:t>Snowdonis</a:t>
            </a:r>
            <a:r>
              <a:rPr lang="en-US">
                <a:latin typeface="Andalus"/>
                <a:ea typeface="Andalus"/>
                <a:cs typeface="Andalus"/>
              </a:rPr>
              <a:t> the highest mountain in Wales and England. </a:t>
            </a:r>
            <a:endParaRPr lang="ru-RU">
              <a:ea typeface="Andalus"/>
              <a:cs typeface="Andalus"/>
            </a:endParaRPr>
          </a:p>
          <a:p>
            <a:pPr>
              <a:buFont typeface="Arial" charset="0"/>
              <a:buChar char="•"/>
            </a:pPr>
            <a:r>
              <a:rPr lang="en-US">
                <a:latin typeface="Andalus"/>
                <a:ea typeface="Andalus"/>
                <a:cs typeface="Andalus"/>
              </a:rPr>
              <a:t>The </a:t>
            </a:r>
            <a:r>
              <a:rPr lang="en-US" b="1">
                <a:latin typeface="Andalus"/>
                <a:ea typeface="Andalus"/>
                <a:cs typeface="Andalus"/>
              </a:rPr>
              <a:t>Dee River</a:t>
            </a:r>
            <a:r>
              <a:rPr lang="en-US">
                <a:latin typeface="Andalus"/>
                <a:ea typeface="Andalus"/>
                <a:cs typeface="Andalus"/>
              </a:rPr>
              <a:t>, with its headwaters in Bala Lake, the largest natural lake in Wales, flows through northern Wales into England. Numerous smaller rivers cover the south, including the Usk, Wye, Teifi, and Towy. </a:t>
            </a:r>
            <a:endParaRPr lang="ru-RU">
              <a:ea typeface="Andalus"/>
              <a:cs typeface="Andalus"/>
            </a:endParaRPr>
          </a:p>
          <a:p>
            <a:endParaRPr lang="ru-RU"/>
          </a:p>
        </p:txBody>
      </p:sp>
      <p:sp>
        <p:nvSpPr>
          <p:cNvPr id="77829" name="Rectangle 5"/>
          <p:cNvSpPr>
            <a:spLocks noChangeArrowheads="1"/>
          </p:cNvSpPr>
          <p:nvPr/>
        </p:nvSpPr>
        <p:spPr bwMode="auto">
          <a:xfrm>
            <a:off x="1116013" y="4149725"/>
            <a:ext cx="3455987" cy="1190625"/>
          </a:xfrm>
          <a:prstGeom prst="rect">
            <a:avLst/>
          </a:prstGeom>
          <a:noFill/>
          <a:ln w="9525">
            <a:noFill/>
            <a:miter lim="800000"/>
            <a:headEnd/>
            <a:tailEnd/>
          </a:ln>
          <a:effectLst/>
        </p:spPr>
        <p:txBody>
          <a:bodyPr>
            <a:spAutoFit/>
          </a:bodyPr>
          <a:lstStyle/>
          <a:p>
            <a:r>
              <a:rPr lang="en-US"/>
              <a:t>The Welsh is a Celtic language. It has very musical intonation and many difficult sounds. It is very difficult to learn.</a:t>
            </a:r>
            <a:endParaRPr lang="ru-RU"/>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extBox 5"/>
          <p:cNvSpPr txBox="1">
            <a:spLocks noChangeArrowheads="1"/>
          </p:cNvSpPr>
          <p:nvPr/>
        </p:nvSpPr>
        <p:spPr bwMode="auto">
          <a:xfrm flipH="1">
            <a:off x="900113" y="260350"/>
            <a:ext cx="2303462" cy="585788"/>
          </a:xfrm>
          <a:prstGeom prst="rect">
            <a:avLst/>
          </a:prstGeom>
          <a:noFill/>
          <a:ln w="9525">
            <a:noFill/>
            <a:miter lim="800000"/>
            <a:headEnd/>
            <a:tailEnd/>
          </a:ln>
        </p:spPr>
        <p:txBody>
          <a:bodyPr>
            <a:spAutoFit/>
          </a:bodyPr>
          <a:lstStyle/>
          <a:p>
            <a:r>
              <a:rPr lang="en-US" sz="3200">
                <a:latin typeface="Algerian" pitchFamily="82" charset="0"/>
              </a:rPr>
              <a:t>Cardiff</a:t>
            </a:r>
            <a:endParaRPr lang="ru-RU" sz="3200"/>
          </a:p>
        </p:txBody>
      </p:sp>
      <p:pic>
        <p:nvPicPr>
          <p:cNvPr id="78850" name="Рисунок 6" descr="Cardiff castle.jpg"/>
          <p:cNvPicPr>
            <a:picLocks noChangeAspect="1"/>
          </p:cNvPicPr>
          <p:nvPr/>
        </p:nvPicPr>
        <p:blipFill>
          <a:blip r:embed="rId2"/>
          <a:srcRect/>
          <a:stretch>
            <a:fillRect/>
          </a:stretch>
        </p:blipFill>
        <p:spPr bwMode="auto">
          <a:xfrm>
            <a:off x="468313" y="1268413"/>
            <a:ext cx="3265487" cy="2336800"/>
          </a:xfrm>
          <a:prstGeom prst="rect">
            <a:avLst/>
          </a:prstGeom>
          <a:noFill/>
          <a:ln w="38100" cap="rnd">
            <a:solidFill>
              <a:schemeClr val="tx1"/>
            </a:solidFill>
            <a:prstDash val="sysDot"/>
            <a:miter lim="800000"/>
            <a:headEnd/>
            <a:tailEnd/>
          </a:ln>
        </p:spPr>
      </p:pic>
      <p:sp>
        <p:nvSpPr>
          <p:cNvPr id="8" name="TextBox 7"/>
          <p:cNvSpPr txBox="1"/>
          <p:nvPr/>
        </p:nvSpPr>
        <p:spPr>
          <a:xfrm>
            <a:off x="900113" y="3860800"/>
            <a:ext cx="3024187" cy="366713"/>
          </a:xfrm>
          <a:prstGeom prst="rect">
            <a:avLst/>
          </a:prstGeom>
          <a:noFill/>
        </p:spPr>
        <p:txBody>
          <a:bodyPr>
            <a:spAutoFit/>
          </a:bodyPr>
          <a:lstStyle/>
          <a:p>
            <a:pPr>
              <a:defRPr/>
            </a:pPr>
            <a:r>
              <a:rPr lang="en-US" u="sng" dirty="0">
                <a:solidFill>
                  <a:schemeClr val="bg1">
                    <a:lumMod val="25000"/>
                  </a:schemeClr>
                </a:solidFill>
              </a:rPr>
              <a:t>Cardiff Castle</a:t>
            </a:r>
            <a:endParaRPr lang="ru-RU" dirty="0">
              <a:solidFill>
                <a:schemeClr val="bg1">
                  <a:lumMod val="25000"/>
                </a:schemeClr>
              </a:solidFill>
            </a:endParaRPr>
          </a:p>
        </p:txBody>
      </p:sp>
      <p:pic>
        <p:nvPicPr>
          <p:cNvPr id="78852" name="Рисунок 8" descr="Stadium.jpg"/>
          <p:cNvPicPr>
            <a:picLocks noChangeAspect="1"/>
          </p:cNvPicPr>
          <p:nvPr/>
        </p:nvPicPr>
        <p:blipFill>
          <a:blip r:embed="rId3"/>
          <a:srcRect/>
          <a:stretch>
            <a:fillRect/>
          </a:stretch>
        </p:blipFill>
        <p:spPr bwMode="auto">
          <a:xfrm>
            <a:off x="2700338" y="3933825"/>
            <a:ext cx="3938587" cy="2447925"/>
          </a:xfrm>
          <a:prstGeom prst="rect">
            <a:avLst/>
          </a:prstGeom>
          <a:noFill/>
          <a:ln w="38100" cap="rnd">
            <a:solidFill>
              <a:schemeClr val="tx1"/>
            </a:solidFill>
            <a:prstDash val="sysDot"/>
            <a:miter lim="800000"/>
            <a:headEnd/>
            <a:tailEnd/>
          </a:ln>
        </p:spPr>
      </p:pic>
      <p:sp>
        <p:nvSpPr>
          <p:cNvPr id="78853" name="TextBox 9"/>
          <p:cNvSpPr txBox="1">
            <a:spLocks noChangeArrowheads="1"/>
          </p:cNvSpPr>
          <p:nvPr/>
        </p:nvSpPr>
        <p:spPr bwMode="auto">
          <a:xfrm>
            <a:off x="2771775" y="6489700"/>
            <a:ext cx="4537075" cy="368300"/>
          </a:xfrm>
          <a:prstGeom prst="rect">
            <a:avLst/>
          </a:prstGeom>
          <a:noFill/>
          <a:ln w="9525">
            <a:noFill/>
            <a:miter lim="800000"/>
            <a:headEnd/>
            <a:tailEnd/>
          </a:ln>
        </p:spPr>
        <p:txBody>
          <a:bodyPr>
            <a:spAutoFit/>
          </a:bodyPr>
          <a:lstStyle/>
          <a:p>
            <a:r>
              <a:rPr lang="en-US" u="sng"/>
              <a:t>Millennium Stadium</a:t>
            </a:r>
            <a:endParaRPr lang="ru-RU"/>
          </a:p>
        </p:txBody>
      </p:sp>
      <p:sp>
        <p:nvSpPr>
          <p:cNvPr id="11" name="TextBox 10"/>
          <p:cNvSpPr txBox="1">
            <a:spLocks noChangeArrowheads="1"/>
          </p:cNvSpPr>
          <p:nvPr/>
        </p:nvSpPr>
        <p:spPr bwMode="auto">
          <a:xfrm>
            <a:off x="3708400" y="1052513"/>
            <a:ext cx="4679950" cy="2938462"/>
          </a:xfrm>
          <a:prstGeom prst="rect">
            <a:avLst/>
          </a:prstGeom>
          <a:noFill/>
          <a:ln w="9525">
            <a:noFill/>
            <a:miter lim="800000"/>
            <a:headEnd/>
            <a:tailEnd/>
          </a:ln>
        </p:spPr>
        <p:txBody>
          <a:bodyPr>
            <a:spAutoFit/>
          </a:bodyPr>
          <a:lstStyle/>
          <a:p>
            <a:pPr>
              <a:buFont typeface="Arial" charset="0"/>
              <a:buChar char="•"/>
            </a:pPr>
            <a:r>
              <a:rPr lang="en-US" sz="1700"/>
              <a:t>The Romans settled in Cardiff in 55AD and built a military fort on the site of </a:t>
            </a:r>
            <a:r>
              <a:rPr lang="en-US" sz="1700" u="sng">
                <a:hlinkClick r:id="rId4" tooltip="Cardiff Castle"/>
              </a:rPr>
              <a:t>Cardiff Castle</a:t>
            </a:r>
            <a:r>
              <a:rPr lang="en-US" sz="1700" u="sng"/>
              <a:t>.</a:t>
            </a:r>
          </a:p>
          <a:p>
            <a:pPr>
              <a:buFont typeface="Arial" charset="0"/>
              <a:buChar char="•"/>
            </a:pPr>
            <a:r>
              <a:rPr lang="en-US" sz="1700"/>
              <a:t>Cardiff has been transformed into a sporting capital since the completion of the </a:t>
            </a:r>
            <a:r>
              <a:rPr lang="en-US" sz="1700" u="sng">
                <a:hlinkClick r:id="rId5" tooltip="Millennium Stadium"/>
              </a:rPr>
              <a:t>Millennium Stadium</a:t>
            </a:r>
            <a:r>
              <a:rPr lang="en-US" sz="1700"/>
              <a:t>, hosting events such as the Six Nations, the FA Cup and the Wales Rally GB.</a:t>
            </a:r>
          </a:p>
          <a:p>
            <a:pPr>
              <a:buFont typeface="Arial" charset="0"/>
              <a:buChar char="•"/>
            </a:pPr>
            <a:r>
              <a:rPr lang="en-US" sz="1700"/>
              <a:t>Cardiff became a city in 1905 and was crowned the capital of Wales in 1955</a:t>
            </a:r>
            <a:endParaRPr lang="ru-RU" sz="1700"/>
          </a:p>
          <a:p>
            <a:pPr>
              <a:buFont typeface="Arial" charset="0"/>
              <a:buChar char="•"/>
            </a:pPr>
            <a:r>
              <a:rPr lang="en-US" sz="1700"/>
              <a:t>Today, Cardiff has a population of 328,000 and attracts more than 12 million visitors a year</a:t>
            </a:r>
            <a:endParaRPr lang="ru-RU" sz="1700"/>
          </a:p>
        </p:txBody>
      </p:sp>
      <p:pic>
        <p:nvPicPr>
          <p:cNvPr id="12" name="Рисунок 11" descr="4.jpg"/>
          <p:cNvPicPr>
            <a:picLocks noChangeAspect="1"/>
          </p:cNvPicPr>
          <p:nvPr/>
        </p:nvPicPr>
        <p:blipFill>
          <a:blip r:embed="rId6"/>
          <a:srcRect/>
          <a:stretch>
            <a:fillRect/>
          </a:stretch>
        </p:blipFill>
        <p:spPr bwMode="auto">
          <a:xfrm>
            <a:off x="6227763" y="4724400"/>
            <a:ext cx="1905000" cy="1905000"/>
          </a:xfrm>
          <a:prstGeom prst="rect">
            <a:avLst/>
          </a:prstGeom>
          <a:noFill/>
          <a:ln w="38100" cap="rnd">
            <a:solidFill>
              <a:schemeClr val="tx1"/>
            </a:solidFill>
            <a:prstDash val="sysDot"/>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heckerboard(across)">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heckerboard(across)">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5" name="Rectangle 5"/>
          <p:cNvSpPr>
            <a:spLocks noGrp="1" noChangeArrowheads="1"/>
          </p:cNvSpPr>
          <p:nvPr>
            <p:ph sz="half" idx="1"/>
          </p:nvPr>
        </p:nvSpPr>
        <p:spPr/>
        <p:txBody>
          <a:bodyPr/>
          <a:lstStyle/>
          <a:p>
            <a:r>
              <a:rPr lang="en-US"/>
              <a:t>Most road signs in Wales are both in English and in Welsh because for many people Welsh is the first language. It is taught at schools side by side with English. </a:t>
            </a:r>
            <a:endParaRPr lang="ru-RU"/>
          </a:p>
        </p:txBody>
      </p:sp>
      <p:pic>
        <p:nvPicPr>
          <p:cNvPr id="92168" name="Picture 8" descr="1(216)"/>
          <p:cNvPicPr>
            <a:picLocks noChangeAspect="1" noChangeArrowheads="1"/>
          </p:cNvPicPr>
          <p:nvPr/>
        </p:nvPicPr>
        <p:blipFill>
          <a:blip r:embed="rId2"/>
          <a:srcRect/>
          <a:stretch>
            <a:fillRect/>
          </a:stretch>
        </p:blipFill>
        <p:spPr bwMode="auto">
          <a:xfrm>
            <a:off x="4356100" y="1196975"/>
            <a:ext cx="2592388" cy="3887788"/>
          </a:xfrm>
          <a:prstGeom prst="rect">
            <a:avLst/>
          </a:prstGeom>
          <a:noFill/>
          <a:ln w="38100" cap="rnd">
            <a:solidFill>
              <a:schemeClr val="tx1"/>
            </a:solidFill>
            <a:prstDash val="sysDot"/>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TextBox 1"/>
          <p:cNvSpPr txBox="1">
            <a:spLocks noChangeArrowheads="1"/>
          </p:cNvSpPr>
          <p:nvPr/>
        </p:nvSpPr>
        <p:spPr bwMode="auto">
          <a:xfrm>
            <a:off x="3059113" y="3429000"/>
            <a:ext cx="3095625" cy="457200"/>
          </a:xfrm>
          <a:prstGeom prst="rect">
            <a:avLst/>
          </a:prstGeom>
          <a:noFill/>
          <a:ln w="9525">
            <a:noFill/>
            <a:miter lim="800000"/>
            <a:headEnd/>
            <a:tailEnd/>
          </a:ln>
        </p:spPr>
        <p:txBody>
          <a:bodyPr>
            <a:spAutoFit/>
          </a:bodyPr>
          <a:lstStyle/>
          <a:p>
            <a:r>
              <a:rPr lang="en-US" sz="2400">
                <a:latin typeface="Algerian" pitchFamily="82" charset="0"/>
              </a:rPr>
              <a:t>Symbols of Wales</a:t>
            </a:r>
            <a:endParaRPr lang="ru-RU" sz="2400"/>
          </a:p>
        </p:txBody>
      </p:sp>
      <p:pic>
        <p:nvPicPr>
          <p:cNvPr id="3" name="Рисунок 2" descr="leek.jpg"/>
          <p:cNvPicPr>
            <a:picLocks noChangeAspect="1"/>
          </p:cNvPicPr>
          <p:nvPr/>
        </p:nvPicPr>
        <p:blipFill>
          <a:blip r:embed="rId2"/>
          <a:srcRect/>
          <a:stretch>
            <a:fillRect/>
          </a:stretch>
        </p:blipFill>
        <p:spPr bwMode="auto">
          <a:xfrm>
            <a:off x="6156325" y="908050"/>
            <a:ext cx="2232025" cy="1582738"/>
          </a:xfrm>
          <a:prstGeom prst="rect">
            <a:avLst/>
          </a:prstGeom>
          <a:solidFill>
            <a:schemeClr val="bg1"/>
          </a:solidFill>
          <a:ln w="38100" cap="rnd">
            <a:solidFill>
              <a:schemeClr val="tx1"/>
            </a:solidFill>
            <a:prstDash val="sysDot"/>
            <a:miter lim="800000"/>
            <a:headEnd/>
            <a:tailEnd/>
          </a:ln>
        </p:spPr>
      </p:pic>
      <p:pic>
        <p:nvPicPr>
          <p:cNvPr id="6" name="Рисунок 5" descr="pound.gif"/>
          <p:cNvPicPr>
            <a:picLocks noChangeAspect="1"/>
          </p:cNvPicPr>
          <p:nvPr/>
        </p:nvPicPr>
        <p:blipFill>
          <a:blip r:embed="rId3"/>
          <a:srcRect/>
          <a:stretch>
            <a:fillRect/>
          </a:stretch>
        </p:blipFill>
        <p:spPr bwMode="auto">
          <a:xfrm>
            <a:off x="6300788" y="4221163"/>
            <a:ext cx="2087562" cy="1944687"/>
          </a:xfrm>
          <a:prstGeom prst="rect">
            <a:avLst/>
          </a:prstGeom>
          <a:solidFill>
            <a:schemeClr val="bg1"/>
          </a:solidFill>
          <a:ln w="38100" cap="rnd">
            <a:solidFill>
              <a:schemeClr val="tx1"/>
            </a:solidFill>
            <a:prstDash val="sysDot"/>
            <a:miter lim="800000"/>
            <a:headEnd/>
            <a:tailEnd/>
          </a:ln>
        </p:spPr>
      </p:pic>
      <p:sp>
        <p:nvSpPr>
          <p:cNvPr id="15" name="TextBox 14"/>
          <p:cNvSpPr txBox="1">
            <a:spLocks noChangeArrowheads="1"/>
          </p:cNvSpPr>
          <p:nvPr/>
        </p:nvSpPr>
        <p:spPr bwMode="auto">
          <a:xfrm>
            <a:off x="4787900" y="2492375"/>
            <a:ext cx="3600450" cy="1130300"/>
          </a:xfrm>
          <a:prstGeom prst="rect">
            <a:avLst/>
          </a:prstGeom>
          <a:noFill/>
          <a:ln w="9525">
            <a:noFill/>
            <a:miter lim="800000"/>
            <a:headEnd/>
            <a:tailEnd/>
          </a:ln>
        </p:spPr>
        <p:txBody>
          <a:bodyPr>
            <a:spAutoFit/>
          </a:bodyPr>
          <a:lstStyle/>
          <a:p>
            <a:r>
              <a:rPr lang="en-US" sz="1600"/>
              <a:t>The </a:t>
            </a:r>
            <a:r>
              <a:rPr lang="en-US" sz="1600" b="1"/>
              <a:t>leek</a:t>
            </a:r>
            <a:r>
              <a:rPr lang="en-US" sz="1600"/>
              <a:t> had been recognized as the emblem of Wales since the middle of the 16th century</a:t>
            </a:r>
            <a:r>
              <a:rPr lang="en-US"/>
              <a:t>.</a:t>
            </a:r>
            <a:endParaRPr lang="ru-RU"/>
          </a:p>
          <a:p>
            <a:endParaRPr lang="ru-RU"/>
          </a:p>
        </p:txBody>
      </p:sp>
      <p:sp>
        <p:nvSpPr>
          <p:cNvPr id="17" name="TextBox 16"/>
          <p:cNvSpPr txBox="1">
            <a:spLocks noChangeArrowheads="1"/>
          </p:cNvSpPr>
          <p:nvPr/>
        </p:nvSpPr>
        <p:spPr bwMode="auto">
          <a:xfrm>
            <a:off x="2771775" y="4271963"/>
            <a:ext cx="3024188" cy="2586037"/>
          </a:xfrm>
          <a:prstGeom prst="rect">
            <a:avLst/>
          </a:prstGeom>
          <a:noFill/>
          <a:ln w="9525">
            <a:noFill/>
            <a:miter lim="800000"/>
            <a:headEnd/>
            <a:tailEnd/>
          </a:ln>
        </p:spPr>
        <p:txBody>
          <a:bodyPr>
            <a:spAutoFit/>
          </a:bodyPr>
          <a:lstStyle/>
          <a:p>
            <a:r>
              <a:rPr lang="en-US"/>
              <a:t> It was decided that from 1984, British </a:t>
            </a:r>
            <a:r>
              <a:rPr lang="en-US" b="1"/>
              <a:t>£1</a:t>
            </a:r>
            <a:r>
              <a:rPr lang="en-US"/>
              <a:t> coins would feature different reverse designs for each of the four parts of the United Kingdom. All </a:t>
            </a:r>
            <a:r>
              <a:rPr lang="en-US" b="1"/>
              <a:t>£1</a:t>
            </a:r>
            <a:r>
              <a:rPr lang="en-US"/>
              <a:t> coins dated 1985 feature on the reverse the Welsh Leek</a:t>
            </a:r>
            <a:endParaRPr lang="ru-RU"/>
          </a:p>
          <a:p>
            <a:endParaRPr lang="ru-RU"/>
          </a:p>
        </p:txBody>
      </p:sp>
      <p:pic>
        <p:nvPicPr>
          <p:cNvPr id="79882" name="Рисунок 3" descr="DAFFIDILS.jpg"/>
          <p:cNvPicPr>
            <a:picLocks noChangeAspect="1"/>
          </p:cNvPicPr>
          <p:nvPr/>
        </p:nvPicPr>
        <p:blipFill>
          <a:blip r:embed="rId4"/>
          <a:srcRect/>
          <a:stretch>
            <a:fillRect/>
          </a:stretch>
        </p:blipFill>
        <p:spPr bwMode="auto">
          <a:xfrm>
            <a:off x="1042988" y="1484313"/>
            <a:ext cx="1800225" cy="2592387"/>
          </a:xfrm>
          <a:prstGeom prst="rect">
            <a:avLst/>
          </a:prstGeom>
          <a:solidFill>
            <a:schemeClr val="bg1"/>
          </a:solidFill>
          <a:ln w="38100" cap="rnd">
            <a:solidFill>
              <a:schemeClr val="tx1"/>
            </a:solidFill>
            <a:prstDash val="sysDot"/>
            <a:miter lim="800000"/>
            <a:headEnd/>
            <a:tailEnd/>
          </a:ln>
        </p:spPr>
      </p:pic>
      <p:sp>
        <p:nvSpPr>
          <p:cNvPr id="79883" name="Rectangle 11"/>
          <p:cNvSpPr>
            <a:spLocks noChangeArrowheads="1"/>
          </p:cNvSpPr>
          <p:nvPr/>
        </p:nvSpPr>
        <p:spPr bwMode="auto">
          <a:xfrm>
            <a:off x="755650" y="4005263"/>
            <a:ext cx="2201863" cy="915987"/>
          </a:xfrm>
          <a:prstGeom prst="rect">
            <a:avLst/>
          </a:prstGeom>
          <a:noFill/>
          <a:ln w="9525">
            <a:noFill/>
            <a:miter lim="800000"/>
            <a:headEnd/>
            <a:tailEnd/>
          </a:ln>
          <a:effectLst/>
        </p:spPr>
        <p:txBody>
          <a:bodyPr>
            <a:spAutoFit/>
          </a:bodyPr>
          <a:lstStyle/>
          <a:p>
            <a:r>
              <a:rPr lang="en-US"/>
              <a:t>The national plants are the leek and the daffodil. </a:t>
            </a:r>
            <a:endParaRPr lang="ru-RU"/>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checkerboard(across)">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checkerboard(across)">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ragon-big.gif"/>
          <p:cNvPicPr>
            <a:picLocks noChangeAspect="1"/>
          </p:cNvPicPr>
          <p:nvPr/>
        </p:nvPicPr>
        <p:blipFill>
          <a:blip r:embed="rId2"/>
          <a:srcRect/>
          <a:stretch>
            <a:fillRect/>
          </a:stretch>
        </p:blipFill>
        <p:spPr bwMode="auto">
          <a:xfrm>
            <a:off x="2843213" y="836613"/>
            <a:ext cx="1905000" cy="1457325"/>
          </a:xfrm>
          <a:prstGeom prst="rect">
            <a:avLst/>
          </a:prstGeom>
          <a:noFill/>
          <a:ln w="38100" cap="rnd">
            <a:solidFill>
              <a:schemeClr val="tx1"/>
            </a:solidFill>
            <a:prstDash val="sysDot"/>
            <a:miter lim="800000"/>
            <a:headEnd/>
            <a:tailEnd/>
          </a:ln>
        </p:spPr>
      </p:pic>
      <p:pic>
        <p:nvPicPr>
          <p:cNvPr id="3" name="Рисунок 2" descr="love-spoons.jpg"/>
          <p:cNvPicPr>
            <a:picLocks noChangeAspect="1"/>
          </p:cNvPicPr>
          <p:nvPr/>
        </p:nvPicPr>
        <p:blipFill>
          <a:blip r:embed="rId3"/>
          <a:srcRect/>
          <a:stretch>
            <a:fillRect/>
          </a:stretch>
        </p:blipFill>
        <p:spPr bwMode="auto">
          <a:xfrm>
            <a:off x="6588125" y="2636838"/>
            <a:ext cx="2028825" cy="3400425"/>
          </a:xfrm>
          <a:prstGeom prst="rect">
            <a:avLst/>
          </a:prstGeom>
          <a:noFill/>
          <a:ln w="38100" cap="rnd">
            <a:solidFill>
              <a:schemeClr val="tx1"/>
            </a:solidFill>
            <a:prstDash val="sysDot"/>
            <a:miter lim="800000"/>
            <a:headEnd/>
            <a:tailEnd/>
          </a:ln>
        </p:spPr>
      </p:pic>
      <p:sp>
        <p:nvSpPr>
          <p:cNvPr id="7" name="TextBox 6"/>
          <p:cNvSpPr txBox="1">
            <a:spLocks noChangeArrowheads="1"/>
          </p:cNvSpPr>
          <p:nvPr/>
        </p:nvSpPr>
        <p:spPr bwMode="auto">
          <a:xfrm>
            <a:off x="4716463" y="1125538"/>
            <a:ext cx="3816350" cy="1833562"/>
          </a:xfrm>
          <a:prstGeom prst="rect">
            <a:avLst/>
          </a:prstGeom>
          <a:noFill/>
          <a:ln w="9525">
            <a:noFill/>
            <a:miter lim="800000"/>
            <a:headEnd/>
            <a:tailEnd/>
          </a:ln>
        </p:spPr>
        <p:txBody>
          <a:bodyPr>
            <a:spAutoFit/>
          </a:bodyPr>
          <a:lstStyle/>
          <a:p>
            <a:r>
              <a:rPr lang="en-US" sz="1600"/>
              <a:t>The symbols of Wales are the national flag the national plants and the national costume. The </a:t>
            </a:r>
            <a:r>
              <a:rPr lang="en-US" sz="1600" b="1"/>
              <a:t>Red Dragon of Wales</a:t>
            </a:r>
            <a:r>
              <a:rPr lang="en-US" sz="1600"/>
              <a:t>, although perhaps of Chinese origin, was introduced to Britain by the Romans some eighteen hundred years ago.</a:t>
            </a:r>
            <a:endParaRPr lang="ru-RU" sz="1600"/>
          </a:p>
          <a:p>
            <a:endParaRPr lang="ru-RU"/>
          </a:p>
        </p:txBody>
      </p:sp>
      <p:sp>
        <p:nvSpPr>
          <p:cNvPr id="8" name="TextBox 7"/>
          <p:cNvSpPr txBox="1">
            <a:spLocks noChangeArrowheads="1"/>
          </p:cNvSpPr>
          <p:nvPr/>
        </p:nvSpPr>
        <p:spPr bwMode="auto">
          <a:xfrm>
            <a:off x="3635375" y="2708275"/>
            <a:ext cx="2987675" cy="3544888"/>
          </a:xfrm>
          <a:prstGeom prst="rect">
            <a:avLst/>
          </a:prstGeom>
          <a:noFill/>
          <a:ln w="9525">
            <a:noFill/>
            <a:miter lim="800000"/>
            <a:headEnd/>
            <a:tailEnd/>
          </a:ln>
        </p:spPr>
        <p:txBody>
          <a:bodyPr>
            <a:spAutoFit/>
          </a:bodyPr>
          <a:lstStyle/>
          <a:p>
            <a:r>
              <a:rPr lang="en-US" sz="1600"/>
              <a:t>A favourite souvenir for the tourists is a </a:t>
            </a:r>
            <a:r>
              <a:rPr lang="en-US" sz="1600" b="1"/>
              <a:t>Welsh love spoon</a:t>
            </a:r>
            <a:r>
              <a:rPr lang="en-US" sz="1600"/>
              <a:t>. They are made of wood and are carved very beautifully. Originally, they were made by young men as a love token for their sweethearts. There are many different designs demonstrating the skill and love of the hopefulsuitor. If the girl kept this present, all was well, but if she sent it back, she did not want him</a:t>
            </a:r>
            <a:r>
              <a:rPr lang="en-US"/>
              <a:t>.</a:t>
            </a:r>
            <a:endParaRPr lang="ru-RU"/>
          </a:p>
        </p:txBody>
      </p:sp>
      <p:pic>
        <p:nvPicPr>
          <p:cNvPr id="80904" name="Рисунок 7" descr="St David of Wales.jpg"/>
          <p:cNvPicPr>
            <a:picLocks noChangeAspect="1"/>
          </p:cNvPicPr>
          <p:nvPr/>
        </p:nvPicPr>
        <p:blipFill>
          <a:blip r:embed="rId4"/>
          <a:srcRect/>
          <a:stretch>
            <a:fillRect/>
          </a:stretch>
        </p:blipFill>
        <p:spPr bwMode="auto">
          <a:xfrm>
            <a:off x="971550" y="1268413"/>
            <a:ext cx="1908175" cy="2881312"/>
          </a:xfrm>
          <a:prstGeom prst="rect">
            <a:avLst/>
          </a:prstGeom>
          <a:noFill/>
          <a:ln w="38100" cap="rnd">
            <a:solidFill>
              <a:schemeClr val="tx1"/>
            </a:solidFill>
            <a:prstDash val="sysDot"/>
            <a:miter lim="800000"/>
            <a:headEnd/>
            <a:tailEnd/>
          </a:ln>
        </p:spPr>
      </p:pic>
      <p:sp>
        <p:nvSpPr>
          <p:cNvPr id="80905" name="Rectangle 9"/>
          <p:cNvSpPr>
            <a:spLocks noChangeArrowheads="1"/>
          </p:cNvSpPr>
          <p:nvPr/>
        </p:nvSpPr>
        <p:spPr bwMode="auto">
          <a:xfrm>
            <a:off x="827088" y="4149725"/>
            <a:ext cx="1225550" cy="366713"/>
          </a:xfrm>
          <a:prstGeom prst="rect">
            <a:avLst/>
          </a:prstGeom>
          <a:noFill/>
          <a:ln w="9525">
            <a:noFill/>
            <a:miter lim="800000"/>
            <a:headEnd/>
            <a:tailEnd/>
          </a:ln>
          <a:effectLst/>
        </p:spPr>
        <p:txBody>
          <a:bodyPr wrap="none">
            <a:spAutoFit/>
          </a:bodyPr>
          <a:lstStyle/>
          <a:p>
            <a:r>
              <a:rPr lang="en-US" b="1">
                <a:solidFill>
                  <a:srgbClr val="262626"/>
                </a:solidFill>
              </a:rPr>
              <a:t>St. David</a:t>
            </a:r>
            <a:r>
              <a:rPr lang="en-US"/>
              <a:t> </a:t>
            </a:r>
            <a:endParaRPr lang="ru-RU"/>
          </a:p>
        </p:txBody>
      </p:sp>
      <p:sp>
        <p:nvSpPr>
          <p:cNvPr id="80906" name="Rectangle 10"/>
          <p:cNvSpPr>
            <a:spLocks noChangeArrowheads="1"/>
          </p:cNvSpPr>
          <p:nvPr/>
        </p:nvSpPr>
        <p:spPr bwMode="auto">
          <a:xfrm>
            <a:off x="827088" y="4941888"/>
            <a:ext cx="2376487" cy="1558925"/>
          </a:xfrm>
          <a:prstGeom prst="rect">
            <a:avLst/>
          </a:prstGeom>
          <a:noFill/>
          <a:ln w="9525">
            <a:noFill/>
            <a:miter lim="800000"/>
            <a:headEnd/>
            <a:tailEnd/>
          </a:ln>
          <a:effectLst/>
        </p:spPr>
        <p:txBody>
          <a:bodyPr>
            <a:spAutoFit/>
          </a:bodyPr>
          <a:lstStyle/>
          <a:p>
            <a:r>
              <a:rPr lang="en-US" sz="1600" b="1"/>
              <a:t>St. David</a:t>
            </a:r>
            <a:r>
              <a:rPr lang="en-US" sz="1600"/>
              <a:t> is the patron saint of Wales. He was a monk who lived on bread, water, herbs and</a:t>
            </a:r>
            <a:r>
              <a:rPr lang="en-US" sz="1600" b="1"/>
              <a:t> leeks </a:t>
            </a:r>
            <a:r>
              <a:rPr lang="en-US" sz="1600"/>
              <a:t>and died on March 1, 589 A. D. </a:t>
            </a:r>
            <a:endParaRPr lang="ru-RU" sz="160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heckerboard(across)">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heckerboard(across)">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1" name="Рисунок 1" descr="zone06_welsh_people.png"/>
          <p:cNvPicPr>
            <a:picLocks noChangeAspect="1"/>
          </p:cNvPicPr>
          <p:nvPr/>
        </p:nvPicPr>
        <p:blipFill>
          <a:blip r:embed="rId2"/>
          <a:srcRect/>
          <a:stretch>
            <a:fillRect/>
          </a:stretch>
        </p:blipFill>
        <p:spPr bwMode="auto">
          <a:xfrm>
            <a:off x="900113" y="765175"/>
            <a:ext cx="2101850" cy="2232025"/>
          </a:xfrm>
          <a:prstGeom prst="rect">
            <a:avLst/>
          </a:prstGeom>
          <a:noFill/>
          <a:ln w="38100" cap="rnd">
            <a:solidFill>
              <a:schemeClr val="tx1"/>
            </a:solidFill>
            <a:prstDash val="sysDot"/>
            <a:miter lim="800000"/>
            <a:headEnd/>
            <a:tailEnd/>
          </a:ln>
        </p:spPr>
      </p:pic>
      <p:pic>
        <p:nvPicPr>
          <p:cNvPr id="3" name="Рисунок 2" descr="10102.jpg"/>
          <p:cNvPicPr>
            <a:picLocks noChangeAspect="1"/>
          </p:cNvPicPr>
          <p:nvPr/>
        </p:nvPicPr>
        <p:blipFill>
          <a:blip r:embed="rId3"/>
          <a:srcRect/>
          <a:stretch>
            <a:fillRect/>
          </a:stretch>
        </p:blipFill>
        <p:spPr bwMode="auto">
          <a:xfrm>
            <a:off x="6588125" y="692150"/>
            <a:ext cx="2089150" cy="3024188"/>
          </a:xfrm>
          <a:prstGeom prst="rect">
            <a:avLst/>
          </a:prstGeom>
          <a:noFill/>
          <a:ln w="38100" cap="rnd">
            <a:solidFill>
              <a:schemeClr val="tx1"/>
            </a:solidFill>
            <a:prstDash val="sysDot"/>
            <a:miter lim="800000"/>
            <a:headEnd/>
            <a:tailEnd/>
          </a:ln>
        </p:spPr>
      </p:pic>
      <p:pic>
        <p:nvPicPr>
          <p:cNvPr id="4" name="Рисунок 3" descr="5.JPG"/>
          <p:cNvPicPr>
            <a:picLocks noChangeAspect="1"/>
          </p:cNvPicPr>
          <p:nvPr/>
        </p:nvPicPr>
        <p:blipFill>
          <a:blip r:embed="rId4"/>
          <a:srcRect/>
          <a:stretch>
            <a:fillRect/>
          </a:stretch>
        </p:blipFill>
        <p:spPr bwMode="auto">
          <a:xfrm>
            <a:off x="3995738" y="3573463"/>
            <a:ext cx="4762500" cy="3060700"/>
          </a:xfrm>
          <a:prstGeom prst="rect">
            <a:avLst/>
          </a:prstGeom>
          <a:noFill/>
          <a:ln w="38100" cap="rnd">
            <a:solidFill>
              <a:schemeClr val="tx1"/>
            </a:solidFill>
            <a:prstDash val="sysDot"/>
            <a:miter lim="800000"/>
            <a:headEnd/>
            <a:tailEnd/>
          </a:ln>
        </p:spPr>
      </p:pic>
      <p:sp>
        <p:nvSpPr>
          <p:cNvPr id="81924" name="TextBox 8"/>
          <p:cNvSpPr txBox="1">
            <a:spLocks noChangeArrowheads="1"/>
          </p:cNvSpPr>
          <p:nvPr/>
        </p:nvSpPr>
        <p:spPr bwMode="auto">
          <a:xfrm>
            <a:off x="900113" y="2997200"/>
            <a:ext cx="3203575" cy="3662363"/>
          </a:xfrm>
          <a:prstGeom prst="rect">
            <a:avLst/>
          </a:prstGeom>
          <a:noFill/>
          <a:ln w="9525">
            <a:noFill/>
            <a:miter lim="800000"/>
            <a:headEnd/>
            <a:tailEnd/>
          </a:ln>
        </p:spPr>
        <p:txBody>
          <a:bodyPr>
            <a:spAutoFit/>
          </a:bodyPr>
          <a:lstStyle/>
          <a:p>
            <a:pPr>
              <a:buFont typeface="Arial" charset="0"/>
              <a:buChar char="•"/>
            </a:pPr>
            <a:r>
              <a:rPr lang="en-US">
                <a:latin typeface="Andalus"/>
                <a:ea typeface="Andalus"/>
                <a:cs typeface="Andalus"/>
              </a:rPr>
              <a:t>English and Welsh are the two official languages of Wales. English is the most widely spoken language. </a:t>
            </a:r>
            <a:endParaRPr lang="ru-RU">
              <a:ea typeface="Andalus"/>
              <a:cs typeface="Andalus"/>
            </a:endParaRPr>
          </a:p>
          <a:p>
            <a:pPr>
              <a:buFont typeface="Arial" charset="0"/>
              <a:buChar char="•"/>
            </a:pPr>
            <a:r>
              <a:rPr lang="en-US">
                <a:latin typeface="Andalus"/>
                <a:ea typeface="Andalus"/>
                <a:cs typeface="Andalus"/>
              </a:rPr>
              <a:t>Just over 3 million people live in Wales. The majority of people that live in </a:t>
            </a:r>
            <a:r>
              <a:rPr lang="en-US" b="1" i="1">
                <a:latin typeface="Andalus"/>
                <a:ea typeface="Andalus"/>
                <a:cs typeface="Andalus"/>
              </a:rPr>
              <a:t>Wales ,</a:t>
            </a:r>
            <a:r>
              <a:rPr lang="en-US">
                <a:latin typeface="Andalus"/>
                <a:ea typeface="Andalus"/>
                <a:cs typeface="Andalus"/>
              </a:rPr>
              <a:t>live in Southern Wales, while the remaining population lives in Northern Wales.</a:t>
            </a:r>
            <a:endParaRPr lang="ru-RU">
              <a:ea typeface="Andalus"/>
              <a:cs typeface="Andalus"/>
            </a:endParaRPr>
          </a:p>
          <a:p>
            <a:pPr>
              <a:buFont typeface="Arial" charset="0"/>
              <a:buChar char="•"/>
            </a:pPr>
            <a:r>
              <a:rPr lang="en-US">
                <a:latin typeface="Andalus"/>
                <a:ea typeface="Andalus"/>
                <a:cs typeface="Andalus"/>
              </a:rPr>
              <a:t>Wales has always been known as a country of </a:t>
            </a:r>
            <a:r>
              <a:rPr lang="en-US" b="1">
                <a:latin typeface="Andalus"/>
                <a:ea typeface="Andalus"/>
                <a:cs typeface="Andalus"/>
              </a:rPr>
              <a:t>music and song</a:t>
            </a:r>
            <a:r>
              <a:rPr lang="en-US">
                <a:latin typeface="Andalus"/>
                <a:ea typeface="Andalus"/>
                <a:cs typeface="Andalus"/>
              </a:rPr>
              <a:t>. </a:t>
            </a:r>
            <a:endParaRPr lang="ru-RU">
              <a:ea typeface="Andalus"/>
              <a:cs typeface="Andalus"/>
            </a:endParaRPr>
          </a:p>
        </p:txBody>
      </p:sp>
      <p:sp>
        <p:nvSpPr>
          <p:cNvPr id="81926" name="Rectangle 6"/>
          <p:cNvSpPr>
            <a:spLocks noChangeArrowheads="1"/>
          </p:cNvSpPr>
          <p:nvPr/>
        </p:nvSpPr>
        <p:spPr bwMode="auto">
          <a:xfrm>
            <a:off x="3635375" y="1484313"/>
            <a:ext cx="3044825" cy="1190625"/>
          </a:xfrm>
          <a:prstGeom prst="rect">
            <a:avLst/>
          </a:prstGeom>
          <a:noFill/>
          <a:ln w="9525">
            <a:noFill/>
            <a:miter lim="800000"/>
            <a:headEnd/>
            <a:tailEnd/>
          </a:ln>
          <a:effectLst/>
        </p:spPr>
        <p:txBody>
          <a:bodyPr>
            <a:spAutoFit/>
          </a:bodyPr>
          <a:lstStyle/>
          <a:p>
            <a:r>
              <a:rPr lang="en-US"/>
              <a:t>The national costume in worn by women and includes a long dress, a red jacket and a tall black hat.</a:t>
            </a:r>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RNRSTYLE" val="Indezine_SM_Title"/>
</p:tagLst>
</file>

<file path=ppt/tags/tag10.xml><?xml version="1.0" encoding="utf-8"?>
<p:tagLst xmlns:a="http://schemas.openxmlformats.org/drawingml/2006/main" xmlns:r="http://schemas.openxmlformats.org/officeDocument/2006/relationships" xmlns:p="http://schemas.openxmlformats.org/presentationml/2006/main">
  <p:tag name="RNRSTYLE" val="Indezine_SM2_Text"/>
</p:tagLst>
</file>

<file path=ppt/tags/tag11.xml><?xml version="1.0" encoding="utf-8"?>
<p:tagLst xmlns:a="http://schemas.openxmlformats.org/drawingml/2006/main" xmlns:r="http://schemas.openxmlformats.org/officeDocument/2006/relationships" xmlns:p="http://schemas.openxmlformats.org/presentationml/2006/main">
  <p:tag name="RNRSTYLE" val="Indezine_SM2_Title"/>
</p:tagLst>
</file>

<file path=ppt/tags/tag12.xml><?xml version="1.0" encoding="utf-8"?>
<p:tagLst xmlns:a="http://schemas.openxmlformats.org/drawingml/2006/main" xmlns:r="http://schemas.openxmlformats.org/officeDocument/2006/relationships" xmlns:p="http://schemas.openxmlformats.org/presentationml/2006/main">
  <p:tag name="RNRSTYLE" val="Indezine_SM2_Text"/>
</p:tagLst>
</file>

<file path=ppt/tags/tag2.xml><?xml version="1.0" encoding="utf-8"?>
<p:tagLst xmlns:a="http://schemas.openxmlformats.org/drawingml/2006/main" xmlns:r="http://schemas.openxmlformats.org/officeDocument/2006/relationships" xmlns:p="http://schemas.openxmlformats.org/presentationml/2006/main">
  <p:tag name="RNRSTYLE" val="Indezine_SM_Text"/>
</p:tagLst>
</file>

<file path=ppt/tags/tag3.xml><?xml version="1.0" encoding="utf-8"?>
<p:tagLst xmlns:a="http://schemas.openxmlformats.org/drawingml/2006/main" xmlns:r="http://schemas.openxmlformats.org/officeDocument/2006/relationships" xmlns:p="http://schemas.openxmlformats.org/presentationml/2006/main">
  <p:tag name="RNRSTYLE" val="Indezine_SM2_Title"/>
</p:tagLst>
</file>

<file path=ppt/tags/tag4.xml><?xml version="1.0" encoding="utf-8"?>
<p:tagLst xmlns:a="http://schemas.openxmlformats.org/drawingml/2006/main" xmlns:r="http://schemas.openxmlformats.org/officeDocument/2006/relationships" xmlns:p="http://schemas.openxmlformats.org/presentationml/2006/main">
  <p:tag name="RNRSTYLE" val="Indezine_SM2_Text"/>
</p:tagLst>
</file>

<file path=ppt/tags/tag5.xml><?xml version="1.0" encoding="utf-8"?>
<p:tagLst xmlns:a="http://schemas.openxmlformats.org/drawingml/2006/main" xmlns:r="http://schemas.openxmlformats.org/officeDocument/2006/relationships" xmlns:p="http://schemas.openxmlformats.org/presentationml/2006/main">
  <p:tag name="RNRSTYLE" val="Indezine_SM_Title"/>
</p:tagLst>
</file>

<file path=ppt/tags/tag6.xml><?xml version="1.0" encoding="utf-8"?>
<p:tagLst xmlns:a="http://schemas.openxmlformats.org/drawingml/2006/main" xmlns:r="http://schemas.openxmlformats.org/officeDocument/2006/relationships" xmlns:p="http://schemas.openxmlformats.org/presentationml/2006/main">
  <p:tag name="RNRSTYLE" val="Indezine_SM_Text"/>
</p:tagLst>
</file>

<file path=ppt/tags/tag7.xml><?xml version="1.0" encoding="utf-8"?>
<p:tagLst xmlns:a="http://schemas.openxmlformats.org/drawingml/2006/main" xmlns:r="http://schemas.openxmlformats.org/officeDocument/2006/relationships" xmlns:p="http://schemas.openxmlformats.org/presentationml/2006/main">
  <p:tag name="RNRSTYLE" val="Indezine_SM2_Title"/>
</p:tagLst>
</file>

<file path=ppt/tags/tag8.xml><?xml version="1.0" encoding="utf-8"?>
<p:tagLst xmlns:a="http://schemas.openxmlformats.org/drawingml/2006/main" xmlns:r="http://schemas.openxmlformats.org/officeDocument/2006/relationships" xmlns:p="http://schemas.openxmlformats.org/presentationml/2006/main">
  <p:tag name="RNRSTYLE" val="Indezine_SM2_Text"/>
</p:tagLst>
</file>

<file path=ppt/tags/tag9.xml><?xml version="1.0" encoding="utf-8"?>
<p:tagLst xmlns:a="http://schemas.openxmlformats.org/drawingml/2006/main" xmlns:r="http://schemas.openxmlformats.org/officeDocument/2006/relationships" xmlns:p="http://schemas.openxmlformats.org/presentationml/2006/main">
  <p:tag name="RNRSTYLE" val="Indezine_SM2_Title"/>
</p:tagLst>
</file>

<file path=ppt/theme/theme1.xml><?xml version="1.0" encoding="utf-8"?>
<a:theme xmlns:a="http://schemas.openxmlformats.org/drawingml/2006/main" name="ind_3705_slide">
  <a:themeElements>
    <a:clrScheme name="Тема Office 2">
      <a:dk1>
        <a:srgbClr val="616161"/>
      </a:dk1>
      <a:lt1>
        <a:srgbClr val="FFFFFF"/>
      </a:lt1>
      <a:dk2>
        <a:srgbClr val="006600"/>
      </a:dk2>
      <a:lt2>
        <a:srgbClr val="FFFFFF"/>
      </a:lt2>
      <a:accent1>
        <a:srgbClr val="A8DA09"/>
      </a:accent1>
      <a:accent2>
        <a:srgbClr val="0994DA"/>
      </a:accent2>
      <a:accent3>
        <a:srgbClr val="AAB8AA"/>
      </a:accent3>
      <a:accent4>
        <a:srgbClr val="DADADA"/>
      </a:accent4>
      <a:accent5>
        <a:srgbClr val="D1EAAA"/>
      </a:accent5>
      <a:accent6>
        <a:srgbClr val="0786C5"/>
      </a:accent6>
      <a:hlink>
        <a:srgbClr val="09DA09"/>
      </a:hlink>
      <a:folHlink>
        <a:srgbClr val="E8CF0B"/>
      </a:folHlink>
    </a:clrScheme>
    <a:fontScheme name="Тема Office">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Тема Office 1">
        <a:dk1>
          <a:srgbClr val="616161"/>
        </a:dk1>
        <a:lt1>
          <a:srgbClr val="FFFFFF"/>
        </a:lt1>
        <a:dk2>
          <a:srgbClr val="006600"/>
        </a:dk2>
        <a:lt2>
          <a:srgbClr val="FFFFFF"/>
        </a:lt2>
        <a:accent1>
          <a:srgbClr val="29C729"/>
        </a:accent1>
        <a:accent2>
          <a:srgbClr val="99BA2B"/>
        </a:accent2>
        <a:accent3>
          <a:srgbClr val="AAB8AA"/>
        </a:accent3>
        <a:accent4>
          <a:srgbClr val="DADADA"/>
        </a:accent4>
        <a:accent5>
          <a:srgbClr val="ACE0AC"/>
        </a:accent5>
        <a:accent6>
          <a:srgbClr val="8AA826"/>
        </a:accent6>
        <a:hlink>
          <a:srgbClr val="66BE66"/>
        </a:hlink>
        <a:folHlink>
          <a:srgbClr val="BCE245"/>
        </a:folHlink>
      </a:clrScheme>
      <a:clrMap bg1="dk2" tx1="lt1" bg2="dk1" tx2="lt2" accent1="accent1" accent2="accent2" accent3="accent3" accent4="accent4" accent5="accent5" accent6="accent6" hlink="hlink" folHlink="folHlink"/>
    </a:extraClrScheme>
    <a:extraClrScheme>
      <a:clrScheme name="Тема Office 2">
        <a:dk1>
          <a:srgbClr val="616161"/>
        </a:dk1>
        <a:lt1>
          <a:srgbClr val="FFFFFF"/>
        </a:lt1>
        <a:dk2>
          <a:srgbClr val="006600"/>
        </a:dk2>
        <a:lt2>
          <a:srgbClr val="FFFFFF"/>
        </a:lt2>
        <a:accent1>
          <a:srgbClr val="A8DA09"/>
        </a:accent1>
        <a:accent2>
          <a:srgbClr val="0994DA"/>
        </a:accent2>
        <a:accent3>
          <a:srgbClr val="AAB8AA"/>
        </a:accent3>
        <a:accent4>
          <a:srgbClr val="DADADA"/>
        </a:accent4>
        <a:accent5>
          <a:srgbClr val="D1EAAA"/>
        </a:accent5>
        <a:accent6>
          <a:srgbClr val="0786C5"/>
        </a:accent6>
        <a:hlink>
          <a:srgbClr val="09DA09"/>
        </a:hlink>
        <a:folHlink>
          <a:srgbClr val="E8CF0B"/>
        </a:folHlink>
      </a:clrScheme>
      <a:clrMap bg1="dk2" tx1="lt1" bg2="dk1" tx2="lt2" accent1="accent1" accent2="accent2" accent3="accent3" accent4="accent4" accent5="accent5" accent6="accent6" hlink="hlink" folHlink="folHlink"/>
    </a:extraClrScheme>
    <a:extraClrScheme>
      <a:clrScheme name="Тема Office 3">
        <a:dk1>
          <a:srgbClr val="616161"/>
        </a:dk1>
        <a:lt1>
          <a:srgbClr val="FFFFFF"/>
        </a:lt1>
        <a:dk2>
          <a:srgbClr val="006600"/>
        </a:dk2>
        <a:lt2>
          <a:srgbClr val="FFFFFF"/>
        </a:lt2>
        <a:accent1>
          <a:srgbClr val="F3A823"/>
        </a:accent1>
        <a:accent2>
          <a:srgbClr val="47CE47"/>
        </a:accent2>
        <a:accent3>
          <a:srgbClr val="AAB8AA"/>
        </a:accent3>
        <a:accent4>
          <a:srgbClr val="DADADA"/>
        </a:accent4>
        <a:accent5>
          <a:srgbClr val="F8D1AC"/>
        </a:accent5>
        <a:accent6>
          <a:srgbClr val="3FBA3F"/>
        </a:accent6>
        <a:hlink>
          <a:srgbClr val="F9A16C"/>
        </a:hlink>
        <a:folHlink>
          <a:srgbClr val="E580B3"/>
        </a:folHlink>
      </a:clrScheme>
      <a:clrMap bg1="dk2" tx1="lt1" bg2="dk1" tx2="lt2" accent1="accent1" accent2="accent2" accent3="accent3" accent4="accent4" accent5="accent5" accent6="accent6" hlink="hlink" folHlink="folHlink"/>
    </a:extraClrScheme>
    <a:extraClrScheme>
      <a:clrScheme name="Тема Office 4">
        <a:dk1>
          <a:srgbClr val="616161"/>
        </a:dk1>
        <a:lt1>
          <a:srgbClr val="FFFFFF"/>
        </a:lt1>
        <a:dk2>
          <a:srgbClr val="006600"/>
        </a:dk2>
        <a:lt2>
          <a:srgbClr val="FFFFFF"/>
        </a:lt2>
        <a:accent1>
          <a:srgbClr val="E9AFCC"/>
        </a:accent1>
        <a:accent2>
          <a:srgbClr val="E7C463"/>
        </a:accent2>
        <a:accent3>
          <a:srgbClr val="AAB8AA"/>
        </a:accent3>
        <a:accent4>
          <a:srgbClr val="DADADA"/>
        </a:accent4>
        <a:accent5>
          <a:srgbClr val="F2D4E2"/>
        </a:accent5>
        <a:accent6>
          <a:srgbClr val="D1B159"/>
        </a:accent6>
        <a:hlink>
          <a:srgbClr val="C9E05C"/>
        </a:hlink>
        <a:folHlink>
          <a:srgbClr val="95B1E7"/>
        </a:folHlink>
      </a:clrScheme>
      <a:clrMap bg1="dk2" tx1="lt1" bg2="dk1" tx2="lt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B2B2B2"/>
        </a:lt2>
        <a:accent1>
          <a:srgbClr val="29C729"/>
        </a:accent1>
        <a:accent2>
          <a:srgbClr val="99BA2B"/>
        </a:accent2>
        <a:accent3>
          <a:srgbClr val="FFFFFF"/>
        </a:accent3>
        <a:accent4>
          <a:srgbClr val="000000"/>
        </a:accent4>
        <a:accent5>
          <a:srgbClr val="ACE0AC"/>
        </a:accent5>
        <a:accent6>
          <a:srgbClr val="8AA826"/>
        </a:accent6>
        <a:hlink>
          <a:srgbClr val="66BE66"/>
        </a:hlink>
        <a:folHlink>
          <a:srgbClr val="BCE245"/>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B2B2B2"/>
        </a:lt2>
        <a:accent1>
          <a:srgbClr val="A8DA09"/>
        </a:accent1>
        <a:accent2>
          <a:srgbClr val="0994DA"/>
        </a:accent2>
        <a:accent3>
          <a:srgbClr val="FFFFFF"/>
        </a:accent3>
        <a:accent4>
          <a:srgbClr val="000000"/>
        </a:accent4>
        <a:accent5>
          <a:srgbClr val="D1EAAA"/>
        </a:accent5>
        <a:accent6>
          <a:srgbClr val="0786C5"/>
        </a:accent6>
        <a:hlink>
          <a:srgbClr val="09DA09"/>
        </a:hlink>
        <a:folHlink>
          <a:srgbClr val="E8CF0B"/>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B2B2B2"/>
        </a:lt2>
        <a:accent1>
          <a:srgbClr val="F3A823"/>
        </a:accent1>
        <a:accent2>
          <a:srgbClr val="47CE47"/>
        </a:accent2>
        <a:accent3>
          <a:srgbClr val="FFFFFF"/>
        </a:accent3>
        <a:accent4>
          <a:srgbClr val="000000"/>
        </a:accent4>
        <a:accent5>
          <a:srgbClr val="F8D1AC"/>
        </a:accent5>
        <a:accent6>
          <a:srgbClr val="3FBA3F"/>
        </a:accent6>
        <a:hlink>
          <a:srgbClr val="F9A16C"/>
        </a:hlink>
        <a:folHlink>
          <a:srgbClr val="E580B3"/>
        </a:folHlink>
      </a:clrScheme>
      <a:clrMap bg1="lt1" tx1="dk1" bg2="lt2" tx2="dk2" accent1="accent1" accent2="accent2" accent3="accent3" accent4="accent4" accent5="accent5" accent6="accent6" hlink="hlink" folHlink="folHlink"/>
    </a:extraClrScheme>
    <a:extraClrScheme>
      <a:clrScheme name="Тема Office 8">
        <a:dk1>
          <a:srgbClr val="000000"/>
        </a:dk1>
        <a:lt1>
          <a:srgbClr val="FFFFFF"/>
        </a:lt1>
        <a:dk2>
          <a:srgbClr val="000000"/>
        </a:dk2>
        <a:lt2>
          <a:srgbClr val="B2B2B2"/>
        </a:lt2>
        <a:accent1>
          <a:srgbClr val="E9AFCC"/>
        </a:accent1>
        <a:accent2>
          <a:srgbClr val="E7C463"/>
        </a:accent2>
        <a:accent3>
          <a:srgbClr val="FFFFFF"/>
        </a:accent3>
        <a:accent4>
          <a:srgbClr val="000000"/>
        </a:accent4>
        <a:accent5>
          <a:srgbClr val="F2D4E2"/>
        </a:accent5>
        <a:accent6>
          <a:srgbClr val="D1B159"/>
        </a:accent6>
        <a:hlink>
          <a:srgbClr val="C9E05C"/>
        </a:hlink>
        <a:folHlink>
          <a:srgbClr val="95B1E7"/>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efault Design">
  <a:themeElements>
    <a:clrScheme name="1_Default Design 2">
      <a:dk1>
        <a:srgbClr val="616161"/>
      </a:dk1>
      <a:lt1>
        <a:srgbClr val="FFFFFF"/>
      </a:lt1>
      <a:dk2>
        <a:srgbClr val="006600"/>
      </a:dk2>
      <a:lt2>
        <a:srgbClr val="FFFFFF"/>
      </a:lt2>
      <a:accent1>
        <a:srgbClr val="A8DA09"/>
      </a:accent1>
      <a:accent2>
        <a:srgbClr val="0994DA"/>
      </a:accent2>
      <a:accent3>
        <a:srgbClr val="AAB8AA"/>
      </a:accent3>
      <a:accent4>
        <a:srgbClr val="DADADA"/>
      </a:accent4>
      <a:accent5>
        <a:srgbClr val="D1EAAA"/>
      </a:accent5>
      <a:accent6>
        <a:srgbClr val="0786C5"/>
      </a:accent6>
      <a:hlink>
        <a:srgbClr val="09DA09"/>
      </a:hlink>
      <a:folHlink>
        <a:srgbClr val="E8CF0B"/>
      </a:folHlink>
    </a:clrScheme>
    <a:fontScheme name="1_Default Design">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616161"/>
        </a:dk1>
        <a:lt1>
          <a:srgbClr val="FFFFFF"/>
        </a:lt1>
        <a:dk2>
          <a:srgbClr val="006600"/>
        </a:dk2>
        <a:lt2>
          <a:srgbClr val="FFFFFF"/>
        </a:lt2>
        <a:accent1>
          <a:srgbClr val="29C729"/>
        </a:accent1>
        <a:accent2>
          <a:srgbClr val="99BA2B"/>
        </a:accent2>
        <a:accent3>
          <a:srgbClr val="AAB8AA"/>
        </a:accent3>
        <a:accent4>
          <a:srgbClr val="DADADA"/>
        </a:accent4>
        <a:accent5>
          <a:srgbClr val="ACE0AC"/>
        </a:accent5>
        <a:accent6>
          <a:srgbClr val="8AA826"/>
        </a:accent6>
        <a:hlink>
          <a:srgbClr val="66BE66"/>
        </a:hlink>
        <a:folHlink>
          <a:srgbClr val="BCE245"/>
        </a:folHlink>
      </a:clrScheme>
      <a:clrMap bg1="dk2" tx1="lt1" bg2="dk1" tx2="lt2" accent1="accent1" accent2="accent2" accent3="accent3" accent4="accent4" accent5="accent5" accent6="accent6" hlink="hlink" folHlink="folHlink"/>
    </a:extraClrScheme>
    <a:extraClrScheme>
      <a:clrScheme name="1_Default Design 2">
        <a:dk1>
          <a:srgbClr val="616161"/>
        </a:dk1>
        <a:lt1>
          <a:srgbClr val="FFFFFF"/>
        </a:lt1>
        <a:dk2>
          <a:srgbClr val="006600"/>
        </a:dk2>
        <a:lt2>
          <a:srgbClr val="FFFFFF"/>
        </a:lt2>
        <a:accent1>
          <a:srgbClr val="A8DA09"/>
        </a:accent1>
        <a:accent2>
          <a:srgbClr val="0994DA"/>
        </a:accent2>
        <a:accent3>
          <a:srgbClr val="AAB8AA"/>
        </a:accent3>
        <a:accent4>
          <a:srgbClr val="DADADA"/>
        </a:accent4>
        <a:accent5>
          <a:srgbClr val="D1EAAA"/>
        </a:accent5>
        <a:accent6>
          <a:srgbClr val="0786C5"/>
        </a:accent6>
        <a:hlink>
          <a:srgbClr val="09DA09"/>
        </a:hlink>
        <a:folHlink>
          <a:srgbClr val="E8CF0B"/>
        </a:folHlink>
      </a:clrScheme>
      <a:clrMap bg1="dk2" tx1="lt1" bg2="dk1" tx2="lt2" accent1="accent1" accent2="accent2" accent3="accent3" accent4="accent4" accent5="accent5" accent6="accent6" hlink="hlink" folHlink="folHlink"/>
    </a:extraClrScheme>
    <a:extraClrScheme>
      <a:clrScheme name="1_Default Design 3">
        <a:dk1>
          <a:srgbClr val="616161"/>
        </a:dk1>
        <a:lt1>
          <a:srgbClr val="FFFFFF"/>
        </a:lt1>
        <a:dk2>
          <a:srgbClr val="006600"/>
        </a:dk2>
        <a:lt2>
          <a:srgbClr val="FFFFFF"/>
        </a:lt2>
        <a:accent1>
          <a:srgbClr val="F3A823"/>
        </a:accent1>
        <a:accent2>
          <a:srgbClr val="47CE47"/>
        </a:accent2>
        <a:accent3>
          <a:srgbClr val="AAB8AA"/>
        </a:accent3>
        <a:accent4>
          <a:srgbClr val="DADADA"/>
        </a:accent4>
        <a:accent5>
          <a:srgbClr val="F8D1AC"/>
        </a:accent5>
        <a:accent6>
          <a:srgbClr val="3FBA3F"/>
        </a:accent6>
        <a:hlink>
          <a:srgbClr val="F9A16C"/>
        </a:hlink>
        <a:folHlink>
          <a:srgbClr val="E580B3"/>
        </a:folHlink>
      </a:clrScheme>
      <a:clrMap bg1="dk2" tx1="lt1" bg2="dk1" tx2="lt2" accent1="accent1" accent2="accent2" accent3="accent3" accent4="accent4" accent5="accent5" accent6="accent6" hlink="hlink" folHlink="folHlink"/>
    </a:extraClrScheme>
    <a:extraClrScheme>
      <a:clrScheme name="1_Default Design 4">
        <a:dk1>
          <a:srgbClr val="616161"/>
        </a:dk1>
        <a:lt1>
          <a:srgbClr val="FFFFFF"/>
        </a:lt1>
        <a:dk2>
          <a:srgbClr val="006600"/>
        </a:dk2>
        <a:lt2>
          <a:srgbClr val="FFFFFF"/>
        </a:lt2>
        <a:accent1>
          <a:srgbClr val="E9AFCC"/>
        </a:accent1>
        <a:accent2>
          <a:srgbClr val="E7C463"/>
        </a:accent2>
        <a:accent3>
          <a:srgbClr val="AAB8AA"/>
        </a:accent3>
        <a:accent4>
          <a:srgbClr val="DADADA"/>
        </a:accent4>
        <a:accent5>
          <a:srgbClr val="F2D4E2"/>
        </a:accent5>
        <a:accent6>
          <a:srgbClr val="D1B159"/>
        </a:accent6>
        <a:hlink>
          <a:srgbClr val="C9E05C"/>
        </a:hlink>
        <a:folHlink>
          <a:srgbClr val="95B1E7"/>
        </a:folHlink>
      </a:clrScheme>
      <a:clrMap bg1="dk2" tx1="lt1" bg2="dk1" tx2="lt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B2B2B2"/>
        </a:lt2>
        <a:accent1>
          <a:srgbClr val="29C729"/>
        </a:accent1>
        <a:accent2>
          <a:srgbClr val="99BA2B"/>
        </a:accent2>
        <a:accent3>
          <a:srgbClr val="FFFFFF"/>
        </a:accent3>
        <a:accent4>
          <a:srgbClr val="000000"/>
        </a:accent4>
        <a:accent5>
          <a:srgbClr val="ACE0AC"/>
        </a:accent5>
        <a:accent6>
          <a:srgbClr val="8AA826"/>
        </a:accent6>
        <a:hlink>
          <a:srgbClr val="66BE66"/>
        </a:hlink>
        <a:folHlink>
          <a:srgbClr val="BCE245"/>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B2B2B2"/>
        </a:lt2>
        <a:accent1>
          <a:srgbClr val="A8DA09"/>
        </a:accent1>
        <a:accent2>
          <a:srgbClr val="0994DA"/>
        </a:accent2>
        <a:accent3>
          <a:srgbClr val="FFFFFF"/>
        </a:accent3>
        <a:accent4>
          <a:srgbClr val="000000"/>
        </a:accent4>
        <a:accent5>
          <a:srgbClr val="D1EAAA"/>
        </a:accent5>
        <a:accent6>
          <a:srgbClr val="0786C5"/>
        </a:accent6>
        <a:hlink>
          <a:srgbClr val="09DA09"/>
        </a:hlink>
        <a:folHlink>
          <a:srgbClr val="E8CF0B"/>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B2B2B2"/>
        </a:lt2>
        <a:accent1>
          <a:srgbClr val="F3A823"/>
        </a:accent1>
        <a:accent2>
          <a:srgbClr val="47CE47"/>
        </a:accent2>
        <a:accent3>
          <a:srgbClr val="FFFFFF"/>
        </a:accent3>
        <a:accent4>
          <a:srgbClr val="000000"/>
        </a:accent4>
        <a:accent5>
          <a:srgbClr val="F8D1AC"/>
        </a:accent5>
        <a:accent6>
          <a:srgbClr val="3FBA3F"/>
        </a:accent6>
        <a:hlink>
          <a:srgbClr val="F9A16C"/>
        </a:hlink>
        <a:folHlink>
          <a:srgbClr val="E580B3"/>
        </a:folHlink>
      </a:clrScheme>
      <a:clrMap bg1="lt1" tx1="dk1" bg2="lt2" tx2="dk2" accent1="accent1" accent2="accent2" accent3="accent3" accent4="accent4" accent5="accent5" accent6="accent6" hlink="hlink" folHlink="folHlink"/>
    </a:extraClrScheme>
    <a:extraClrScheme>
      <a:clrScheme name="1_Default Design 8">
        <a:dk1>
          <a:srgbClr val="000000"/>
        </a:dk1>
        <a:lt1>
          <a:srgbClr val="FFFFFF"/>
        </a:lt1>
        <a:dk2>
          <a:srgbClr val="000000"/>
        </a:dk2>
        <a:lt2>
          <a:srgbClr val="B2B2B2"/>
        </a:lt2>
        <a:accent1>
          <a:srgbClr val="E9AFCC"/>
        </a:accent1>
        <a:accent2>
          <a:srgbClr val="E7C463"/>
        </a:accent2>
        <a:accent3>
          <a:srgbClr val="FFFFFF"/>
        </a:accent3>
        <a:accent4>
          <a:srgbClr val="000000"/>
        </a:accent4>
        <a:accent5>
          <a:srgbClr val="F2D4E2"/>
        </a:accent5>
        <a:accent6>
          <a:srgbClr val="D1B159"/>
        </a:accent6>
        <a:hlink>
          <a:srgbClr val="C9E05C"/>
        </a:hlink>
        <a:folHlink>
          <a:srgbClr val="95B1E7"/>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ind_3754_slide">
  <a:themeElements>
    <a:clrScheme name="Тема Office 2">
      <a:dk1>
        <a:srgbClr val="000000"/>
      </a:dk1>
      <a:lt1>
        <a:srgbClr val="99FF99"/>
      </a:lt1>
      <a:dk2>
        <a:srgbClr val="000000"/>
      </a:dk2>
      <a:lt2>
        <a:srgbClr val="969696"/>
      </a:lt2>
      <a:accent1>
        <a:srgbClr val="698026"/>
      </a:accent1>
      <a:accent2>
        <a:srgbClr val="196680"/>
      </a:accent2>
      <a:accent3>
        <a:srgbClr val="CAFFCA"/>
      </a:accent3>
      <a:accent4>
        <a:srgbClr val="000000"/>
      </a:accent4>
      <a:accent5>
        <a:srgbClr val="B9C0AC"/>
      </a:accent5>
      <a:accent6>
        <a:srgbClr val="165C73"/>
      </a:accent6>
      <a:hlink>
        <a:srgbClr val="1F661F"/>
      </a:hlink>
      <a:folHlink>
        <a:srgbClr val="395173"/>
      </a:folHlink>
    </a:clrScheme>
    <a:fontScheme name="Тема Office">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Тема Office 1">
        <a:dk1>
          <a:srgbClr val="000000"/>
        </a:dk1>
        <a:lt1>
          <a:srgbClr val="99FF99"/>
        </a:lt1>
        <a:dk2>
          <a:srgbClr val="000000"/>
        </a:dk2>
        <a:lt2>
          <a:srgbClr val="969696"/>
        </a:lt2>
        <a:accent1>
          <a:srgbClr val="338033"/>
        </a:accent1>
        <a:accent2>
          <a:srgbClr val="00733F"/>
        </a:accent2>
        <a:accent3>
          <a:srgbClr val="CAFFCA"/>
        </a:accent3>
        <a:accent4>
          <a:srgbClr val="000000"/>
        </a:accent4>
        <a:accent5>
          <a:srgbClr val="ADC0AD"/>
        </a:accent5>
        <a:accent6>
          <a:srgbClr val="006838"/>
        </a:accent6>
        <a:hlink>
          <a:srgbClr val="006600"/>
        </a:hlink>
        <a:folHlink>
          <a:srgbClr val="2D5900"/>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99FF99"/>
        </a:lt1>
        <a:dk2>
          <a:srgbClr val="000000"/>
        </a:dk2>
        <a:lt2>
          <a:srgbClr val="969696"/>
        </a:lt2>
        <a:accent1>
          <a:srgbClr val="698026"/>
        </a:accent1>
        <a:accent2>
          <a:srgbClr val="196680"/>
        </a:accent2>
        <a:accent3>
          <a:srgbClr val="CAFFCA"/>
        </a:accent3>
        <a:accent4>
          <a:srgbClr val="000000"/>
        </a:accent4>
        <a:accent5>
          <a:srgbClr val="B9C0AC"/>
        </a:accent5>
        <a:accent6>
          <a:srgbClr val="165C73"/>
        </a:accent6>
        <a:hlink>
          <a:srgbClr val="1F661F"/>
        </a:hlink>
        <a:folHlink>
          <a:srgbClr val="395173"/>
        </a:folHlink>
      </a:clrScheme>
      <a:clrMap bg1="lt1" tx1="dk1" bg2="lt2" tx2="dk2" accent1="accent1" accent2="accent2" accent3="accent3" accent4="accent4" accent5="accent5" accent6="accent6" hlink="hlink" folHlink="folHlink"/>
    </a:extraClrScheme>
    <a:extraClrScheme>
      <a:clrScheme name="Тема Office 3">
        <a:dk1>
          <a:srgbClr val="000000"/>
        </a:dk1>
        <a:lt1>
          <a:srgbClr val="99FF99"/>
        </a:lt1>
        <a:dk2>
          <a:srgbClr val="000000"/>
        </a:dk2>
        <a:lt2>
          <a:srgbClr val="969696"/>
        </a:lt2>
        <a:accent1>
          <a:srgbClr val="874A6E"/>
        </a:accent1>
        <a:accent2>
          <a:srgbClr val="177317"/>
        </a:accent2>
        <a:accent3>
          <a:srgbClr val="CAFFCA"/>
        </a:accent3>
        <a:accent4>
          <a:srgbClr val="000000"/>
        </a:accent4>
        <a:accent5>
          <a:srgbClr val="C3B1BA"/>
        </a:accent5>
        <a:accent6>
          <a:srgbClr val="146814"/>
        </a:accent6>
        <a:hlink>
          <a:srgbClr val="664733"/>
        </a:hlink>
        <a:folHlink>
          <a:srgbClr val="583D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99FF99"/>
        </a:lt1>
        <a:dk2>
          <a:srgbClr val="000000"/>
        </a:dk2>
        <a:lt2>
          <a:srgbClr val="969696"/>
        </a:lt2>
        <a:accent1>
          <a:srgbClr val="73652E"/>
        </a:accent1>
        <a:accent2>
          <a:srgbClr val="804040"/>
        </a:accent2>
        <a:accent3>
          <a:srgbClr val="CAFFCA"/>
        </a:accent3>
        <a:accent4>
          <a:srgbClr val="000000"/>
        </a:accent4>
        <a:accent5>
          <a:srgbClr val="BCB8AD"/>
        </a:accent5>
        <a:accent6>
          <a:srgbClr val="733939"/>
        </a:accent6>
        <a:hlink>
          <a:srgbClr val="4C4573"/>
        </a:hlink>
        <a:folHlink>
          <a:srgbClr val="1F661F"/>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969696"/>
        </a:lt2>
        <a:accent1>
          <a:srgbClr val="338033"/>
        </a:accent1>
        <a:accent2>
          <a:srgbClr val="00733F"/>
        </a:accent2>
        <a:accent3>
          <a:srgbClr val="FFFFFF"/>
        </a:accent3>
        <a:accent4>
          <a:srgbClr val="000000"/>
        </a:accent4>
        <a:accent5>
          <a:srgbClr val="ADC0AD"/>
        </a:accent5>
        <a:accent6>
          <a:srgbClr val="006838"/>
        </a:accent6>
        <a:hlink>
          <a:srgbClr val="006600"/>
        </a:hlink>
        <a:folHlink>
          <a:srgbClr val="2D590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969696"/>
        </a:lt2>
        <a:accent1>
          <a:srgbClr val="698026"/>
        </a:accent1>
        <a:accent2>
          <a:srgbClr val="196680"/>
        </a:accent2>
        <a:accent3>
          <a:srgbClr val="FFFFFF"/>
        </a:accent3>
        <a:accent4>
          <a:srgbClr val="000000"/>
        </a:accent4>
        <a:accent5>
          <a:srgbClr val="B9C0AC"/>
        </a:accent5>
        <a:accent6>
          <a:srgbClr val="165C73"/>
        </a:accent6>
        <a:hlink>
          <a:srgbClr val="1F661F"/>
        </a:hlink>
        <a:folHlink>
          <a:srgbClr val="395173"/>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969696"/>
        </a:lt2>
        <a:accent1>
          <a:srgbClr val="874A6E"/>
        </a:accent1>
        <a:accent2>
          <a:srgbClr val="177317"/>
        </a:accent2>
        <a:accent3>
          <a:srgbClr val="FFFFFF"/>
        </a:accent3>
        <a:accent4>
          <a:srgbClr val="000000"/>
        </a:accent4>
        <a:accent5>
          <a:srgbClr val="C3B1BA"/>
        </a:accent5>
        <a:accent6>
          <a:srgbClr val="146814"/>
        </a:accent6>
        <a:hlink>
          <a:srgbClr val="664733"/>
        </a:hlink>
        <a:folHlink>
          <a:srgbClr val="583D66"/>
        </a:folHlink>
      </a:clrScheme>
      <a:clrMap bg1="lt1" tx1="dk1" bg2="lt2" tx2="dk2" accent1="accent1" accent2="accent2" accent3="accent3" accent4="accent4" accent5="accent5" accent6="accent6" hlink="hlink" folHlink="folHlink"/>
    </a:extraClrScheme>
    <a:extraClrScheme>
      <a:clrScheme name="Тема Office 8">
        <a:dk1>
          <a:srgbClr val="000000"/>
        </a:dk1>
        <a:lt1>
          <a:srgbClr val="FFFFFF"/>
        </a:lt1>
        <a:dk2>
          <a:srgbClr val="000000"/>
        </a:dk2>
        <a:lt2>
          <a:srgbClr val="969696"/>
        </a:lt2>
        <a:accent1>
          <a:srgbClr val="73652E"/>
        </a:accent1>
        <a:accent2>
          <a:srgbClr val="804040"/>
        </a:accent2>
        <a:accent3>
          <a:srgbClr val="FFFFFF"/>
        </a:accent3>
        <a:accent4>
          <a:srgbClr val="000000"/>
        </a:accent4>
        <a:accent5>
          <a:srgbClr val="BCB8AD"/>
        </a:accent5>
        <a:accent6>
          <a:srgbClr val="733939"/>
        </a:accent6>
        <a:hlink>
          <a:srgbClr val="4C4573"/>
        </a:hlink>
        <a:folHlink>
          <a:srgbClr val="1F661F"/>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Default Design">
  <a:themeElements>
    <a:clrScheme name="1_Default Design 2">
      <a:dk1>
        <a:srgbClr val="000000"/>
      </a:dk1>
      <a:lt1>
        <a:srgbClr val="99FF99"/>
      </a:lt1>
      <a:dk2>
        <a:srgbClr val="000000"/>
      </a:dk2>
      <a:lt2>
        <a:srgbClr val="969696"/>
      </a:lt2>
      <a:accent1>
        <a:srgbClr val="698026"/>
      </a:accent1>
      <a:accent2>
        <a:srgbClr val="196680"/>
      </a:accent2>
      <a:accent3>
        <a:srgbClr val="CAFFCA"/>
      </a:accent3>
      <a:accent4>
        <a:srgbClr val="000000"/>
      </a:accent4>
      <a:accent5>
        <a:srgbClr val="B9C0AC"/>
      </a:accent5>
      <a:accent6>
        <a:srgbClr val="165C73"/>
      </a:accent6>
      <a:hlink>
        <a:srgbClr val="1F661F"/>
      </a:hlink>
      <a:folHlink>
        <a:srgbClr val="395173"/>
      </a:folHlink>
    </a:clrScheme>
    <a:fontScheme name="1_Default Design">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99FF99"/>
        </a:lt1>
        <a:dk2>
          <a:srgbClr val="000000"/>
        </a:dk2>
        <a:lt2>
          <a:srgbClr val="969696"/>
        </a:lt2>
        <a:accent1>
          <a:srgbClr val="338033"/>
        </a:accent1>
        <a:accent2>
          <a:srgbClr val="00733F"/>
        </a:accent2>
        <a:accent3>
          <a:srgbClr val="CAFFCA"/>
        </a:accent3>
        <a:accent4>
          <a:srgbClr val="000000"/>
        </a:accent4>
        <a:accent5>
          <a:srgbClr val="ADC0AD"/>
        </a:accent5>
        <a:accent6>
          <a:srgbClr val="006838"/>
        </a:accent6>
        <a:hlink>
          <a:srgbClr val="006600"/>
        </a:hlink>
        <a:folHlink>
          <a:srgbClr val="2D59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99FF99"/>
        </a:lt1>
        <a:dk2>
          <a:srgbClr val="000000"/>
        </a:dk2>
        <a:lt2>
          <a:srgbClr val="969696"/>
        </a:lt2>
        <a:accent1>
          <a:srgbClr val="698026"/>
        </a:accent1>
        <a:accent2>
          <a:srgbClr val="196680"/>
        </a:accent2>
        <a:accent3>
          <a:srgbClr val="CAFFCA"/>
        </a:accent3>
        <a:accent4>
          <a:srgbClr val="000000"/>
        </a:accent4>
        <a:accent5>
          <a:srgbClr val="B9C0AC"/>
        </a:accent5>
        <a:accent6>
          <a:srgbClr val="165C73"/>
        </a:accent6>
        <a:hlink>
          <a:srgbClr val="1F661F"/>
        </a:hlink>
        <a:folHlink>
          <a:srgbClr val="395173"/>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99FF99"/>
        </a:lt1>
        <a:dk2>
          <a:srgbClr val="000000"/>
        </a:dk2>
        <a:lt2>
          <a:srgbClr val="969696"/>
        </a:lt2>
        <a:accent1>
          <a:srgbClr val="874A6E"/>
        </a:accent1>
        <a:accent2>
          <a:srgbClr val="177317"/>
        </a:accent2>
        <a:accent3>
          <a:srgbClr val="CAFFCA"/>
        </a:accent3>
        <a:accent4>
          <a:srgbClr val="000000"/>
        </a:accent4>
        <a:accent5>
          <a:srgbClr val="C3B1BA"/>
        </a:accent5>
        <a:accent6>
          <a:srgbClr val="146814"/>
        </a:accent6>
        <a:hlink>
          <a:srgbClr val="664733"/>
        </a:hlink>
        <a:folHlink>
          <a:srgbClr val="583D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99FF99"/>
        </a:lt1>
        <a:dk2>
          <a:srgbClr val="000000"/>
        </a:dk2>
        <a:lt2>
          <a:srgbClr val="969696"/>
        </a:lt2>
        <a:accent1>
          <a:srgbClr val="73652E"/>
        </a:accent1>
        <a:accent2>
          <a:srgbClr val="804040"/>
        </a:accent2>
        <a:accent3>
          <a:srgbClr val="CAFFCA"/>
        </a:accent3>
        <a:accent4>
          <a:srgbClr val="000000"/>
        </a:accent4>
        <a:accent5>
          <a:srgbClr val="BCB8AD"/>
        </a:accent5>
        <a:accent6>
          <a:srgbClr val="733939"/>
        </a:accent6>
        <a:hlink>
          <a:srgbClr val="4C4573"/>
        </a:hlink>
        <a:folHlink>
          <a:srgbClr val="1F661F"/>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969696"/>
        </a:lt2>
        <a:accent1>
          <a:srgbClr val="338033"/>
        </a:accent1>
        <a:accent2>
          <a:srgbClr val="00733F"/>
        </a:accent2>
        <a:accent3>
          <a:srgbClr val="FFFFFF"/>
        </a:accent3>
        <a:accent4>
          <a:srgbClr val="000000"/>
        </a:accent4>
        <a:accent5>
          <a:srgbClr val="ADC0AD"/>
        </a:accent5>
        <a:accent6>
          <a:srgbClr val="006838"/>
        </a:accent6>
        <a:hlink>
          <a:srgbClr val="006600"/>
        </a:hlink>
        <a:folHlink>
          <a:srgbClr val="2D590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969696"/>
        </a:lt2>
        <a:accent1>
          <a:srgbClr val="698026"/>
        </a:accent1>
        <a:accent2>
          <a:srgbClr val="196680"/>
        </a:accent2>
        <a:accent3>
          <a:srgbClr val="FFFFFF"/>
        </a:accent3>
        <a:accent4>
          <a:srgbClr val="000000"/>
        </a:accent4>
        <a:accent5>
          <a:srgbClr val="B9C0AC"/>
        </a:accent5>
        <a:accent6>
          <a:srgbClr val="165C73"/>
        </a:accent6>
        <a:hlink>
          <a:srgbClr val="1F661F"/>
        </a:hlink>
        <a:folHlink>
          <a:srgbClr val="395173"/>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969696"/>
        </a:lt2>
        <a:accent1>
          <a:srgbClr val="874A6E"/>
        </a:accent1>
        <a:accent2>
          <a:srgbClr val="177317"/>
        </a:accent2>
        <a:accent3>
          <a:srgbClr val="FFFFFF"/>
        </a:accent3>
        <a:accent4>
          <a:srgbClr val="000000"/>
        </a:accent4>
        <a:accent5>
          <a:srgbClr val="C3B1BA"/>
        </a:accent5>
        <a:accent6>
          <a:srgbClr val="146814"/>
        </a:accent6>
        <a:hlink>
          <a:srgbClr val="664733"/>
        </a:hlink>
        <a:folHlink>
          <a:srgbClr val="583D66"/>
        </a:folHlink>
      </a:clrScheme>
      <a:clrMap bg1="lt1" tx1="dk1" bg2="lt2" tx2="dk2" accent1="accent1" accent2="accent2" accent3="accent3" accent4="accent4" accent5="accent5" accent6="accent6" hlink="hlink" folHlink="folHlink"/>
    </a:extraClrScheme>
    <a:extraClrScheme>
      <a:clrScheme name="1_Default Design 8">
        <a:dk1>
          <a:srgbClr val="000000"/>
        </a:dk1>
        <a:lt1>
          <a:srgbClr val="FFFFFF"/>
        </a:lt1>
        <a:dk2>
          <a:srgbClr val="000000"/>
        </a:dk2>
        <a:lt2>
          <a:srgbClr val="969696"/>
        </a:lt2>
        <a:accent1>
          <a:srgbClr val="73652E"/>
        </a:accent1>
        <a:accent2>
          <a:srgbClr val="804040"/>
        </a:accent2>
        <a:accent3>
          <a:srgbClr val="FFFFFF"/>
        </a:accent3>
        <a:accent4>
          <a:srgbClr val="000000"/>
        </a:accent4>
        <a:accent5>
          <a:srgbClr val="BCB8AD"/>
        </a:accent5>
        <a:accent6>
          <a:srgbClr val="733939"/>
        </a:accent6>
        <a:hlink>
          <a:srgbClr val="4C4573"/>
        </a:hlink>
        <a:folHlink>
          <a:srgbClr val="1F661F"/>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Default Design">
  <a:themeElements>
    <a:clrScheme name="1_Default Design 2">
      <a:dk1>
        <a:srgbClr val="000000"/>
      </a:dk1>
      <a:lt1>
        <a:srgbClr val="99FF99"/>
      </a:lt1>
      <a:dk2>
        <a:srgbClr val="000000"/>
      </a:dk2>
      <a:lt2>
        <a:srgbClr val="969696"/>
      </a:lt2>
      <a:accent1>
        <a:srgbClr val="698026"/>
      </a:accent1>
      <a:accent2>
        <a:srgbClr val="196680"/>
      </a:accent2>
      <a:accent3>
        <a:srgbClr val="CAFFCA"/>
      </a:accent3>
      <a:accent4>
        <a:srgbClr val="000000"/>
      </a:accent4>
      <a:accent5>
        <a:srgbClr val="B9C0AC"/>
      </a:accent5>
      <a:accent6>
        <a:srgbClr val="165C73"/>
      </a:accent6>
      <a:hlink>
        <a:srgbClr val="1F661F"/>
      </a:hlink>
      <a:folHlink>
        <a:srgbClr val="395173"/>
      </a:folHlink>
    </a:clrScheme>
    <a:fontScheme name="1_Default Design">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99FF99"/>
        </a:lt1>
        <a:dk2>
          <a:srgbClr val="000000"/>
        </a:dk2>
        <a:lt2>
          <a:srgbClr val="969696"/>
        </a:lt2>
        <a:accent1>
          <a:srgbClr val="338033"/>
        </a:accent1>
        <a:accent2>
          <a:srgbClr val="00733F"/>
        </a:accent2>
        <a:accent3>
          <a:srgbClr val="CAFFCA"/>
        </a:accent3>
        <a:accent4>
          <a:srgbClr val="000000"/>
        </a:accent4>
        <a:accent5>
          <a:srgbClr val="ADC0AD"/>
        </a:accent5>
        <a:accent6>
          <a:srgbClr val="006838"/>
        </a:accent6>
        <a:hlink>
          <a:srgbClr val="006600"/>
        </a:hlink>
        <a:folHlink>
          <a:srgbClr val="2D59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99FF99"/>
        </a:lt1>
        <a:dk2>
          <a:srgbClr val="000000"/>
        </a:dk2>
        <a:lt2>
          <a:srgbClr val="969696"/>
        </a:lt2>
        <a:accent1>
          <a:srgbClr val="698026"/>
        </a:accent1>
        <a:accent2>
          <a:srgbClr val="196680"/>
        </a:accent2>
        <a:accent3>
          <a:srgbClr val="CAFFCA"/>
        </a:accent3>
        <a:accent4>
          <a:srgbClr val="000000"/>
        </a:accent4>
        <a:accent5>
          <a:srgbClr val="B9C0AC"/>
        </a:accent5>
        <a:accent6>
          <a:srgbClr val="165C73"/>
        </a:accent6>
        <a:hlink>
          <a:srgbClr val="1F661F"/>
        </a:hlink>
        <a:folHlink>
          <a:srgbClr val="395173"/>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99FF99"/>
        </a:lt1>
        <a:dk2>
          <a:srgbClr val="000000"/>
        </a:dk2>
        <a:lt2>
          <a:srgbClr val="969696"/>
        </a:lt2>
        <a:accent1>
          <a:srgbClr val="874A6E"/>
        </a:accent1>
        <a:accent2>
          <a:srgbClr val="177317"/>
        </a:accent2>
        <a:accent3>
          <a:srgbClr val="CAFFCA"/>
        </a:accent3>
        <a:accent4>
          <a:srgbClr val="000000"/>
        </a:accent4>
        <a:accent5>
          <a:srgbClr val="C3B1BA"/>
        </a:accent5>
        <a:accent6>
          <a:srgbClr val="146814"/>
        </a:accent6>
        <a:hlink>
          <a:srgbClr val="664733"/>
        </a:hlink>
        <a:folHlink>
          <a:srgbClr val="583D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99FF99"/>
        </a:lt1>
        <a:dk2>
          <a:srgbClr val="000000"/>
        </a:dk2>
        <a:lt2>
          <a:srgbClr val="969696"/>
        </a:lt2>
        <a:accent1>
          <a:srgbClr val="73652E"/>
        </a:accent1>
        <a:accent2>
          <a:srgbClr val="804040"/>
        </a:accent2>
        <a:accent3>
          <a:srgbClr val="CAFFCA"/>
        </a:accent3>
        <a:accent4>
          <a:srgbClr val="000000"/>
        </a:accent4>
        <a:accent5>
          <a:srgbClr val="BCB8AD"/>
        </a:accent5>
        <a:accent6>
          <a:srgbClr val="733939"/>
        </a:accent6>
        <a:hlink>
          <a:srgbClr val="4C4573"/>
        </a:hlink>
        <a:folHlink>
          <a:srgbClr val="1F661F"/>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969696"/>
        </a:lt2>
        <a:accent1>
          <a:srgbClr val="338033"/>
        </a:accent1>
        <a:accent2>
          <a:srgbClr val="00733F"/>
        </a:accent2>
        <a:accent3>
          <a:srgbClr val="FFFFFF"/>
        </a:accent3>
        <a:accent4>
          <a:srgbClr val="000000"/>
        </a:accent4>
        <a:accent5>
          <a:srgbClr val="ADC0AD"/>
        </a:accent5>
        <a:accent6>
          <a:srgbClr val="006838"/>
        </a:accent6>
        <a:hlink>
          <a:srgbClr val="006600"/>
        </a:hlink>
        <a:folHlink>
          <a:srgbClr val="2D590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969696"/>
        </a:lt2>
        <a:accent1>
          <a:srgbClr val="698026"/>
        </a:accent1>
        <a:accent2>
          <a:srgbClr val="196680"/>
        </a:accent2>
        <a:accent3>
          <a:srgbClr val="FFFFFF"/>
        </a:accent3>
        <a:accent4>
          <a:srgbClr val="000000"/>
        </a:accent4>
        <a:accent5>
          <a:srgbClr val="B9C0AC"/>
        </a:accent5>
        <a:accent6>
          <a:srgbClr val="165C73"/>
        </a:accent6>
        <a:hlink>
          <a:srgbClr val="1F661F"/>
        </a:hlink>
        <a:folHlink>
          <a:srgbClr val="395173"/>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969696"/>
        </a:lt2>
        <a:accent1>
          <a:srgbClr val="874A6E"/>
        </a:accent1>
        <a:accent2>
          <a:srgbClr val="177317"/>
        </a:accent2>
        <a:accent3>
          <a:srgbClr val="FFFFFF"/>
        </a:accent3>
        <a:accent4>
          <a:srgbClr val="000000"/>
        </a:accent4>
        <a:accent5>
          <a:srgbClr val="C3B1BA"/>
        </a:accent5>
        <a:accent6>
          <a:srgbClr val="146814"/>
        </a:accent6>
        <a:hlink>
          <a:srgbClr val="664733"/>
        </a:hlink>
        <a:folHlink>
          <a:srgbClr val="583D66"/>
        </a:folHlink>
      </a:clrScheme>
      <a:clrMap bg1="lt1" tx1="dk1" bg2="lt2" tx2="dk2" accent1="accent1" accent2="accent2" accent3="accent3" accent4="accent4" accent5="accent5" accent6="accent6" hlink="hlink" folHlink="folHlink"/>
    </a:extraClrScheme>
    <a:extraClrScheme>
      <a:clrScheme name="1_Default Design 8">
        <a:dk1>
          <a:srgbClr val="000000"/>
        </a:dk1>
        <a:lt1>
          <a:srgbClr val="FFFFFF"/>
        </a:lt1>
        <a:dk2>
          <a:srgbClr val="000000"/>
        </a:dk2>
        <a:lt2>
          <a:srgbClr val="969696"/>
        </a:lt2>
        <a:accent1>
          <a:srgbClr val="73652E"/>
        </a:accent1>
        <a:accent2>
          <a:srgbClr val="804040"/>
        </a:accent2>
        <a:accent3>
          <a:srgbClr val="FFFFFF"/>
        </a:accent3>
        <a:accent4>
          <a:srgbClr val="000000"/>
        </a:accent4>
        <a:accent5>
          <a:srgbClr val="BCB8AD"/>
        </a:accent5>
        <a:accent6>
          <a:srgbClr val="733939"/>
        </a:accent6>
        <a:hlink>
          <a:srgbClr val="4C4573"/>
        </a:hlink>
        <a:folHlink>
          <a:srgbClr val="1F661F"/>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Default Design">
  <a:themeElements>
    <a:clrScheme name="1_Default Design 2">
      <a:dk1>
        <a:srgbClr val="616161"/>
      </a:dk1>
      <a:lt1>
        <a:srgbClr val="FFFFFF"/>
      </a:lt1>
      <a:dk2>
        <a:srgbClr val="006600"/>
      </a:dk2>
      <a:lt2>
        <a:srgbClr val="FFFFFF"/>
      </a:lt2>
      <a:accent1>
        <a:srgbClr val="A8DA09"/>
      </a:accent1>
      <a:accent2>
        <a:srgbClr val="0994DA"/>
      </a:accent2>
      <a:accent3>
        <a:srgbClr val="AAB8AA"/>
      </a:accent3>
      <a:accent4>
        <a:srgbClr val="DADADA"/>
      </a:accent4>
      <a:accent5>
        <a:srgbClr val="D1EAAA"/>
      </a:accent5>
      <a:accent6>
        <a:srgbClr val="0786C5"/>
      </a:accent6>
      <a:hlink>
        <a:srgbClr val="09DA09"/>
      </a:hlink>
      <a:folHlink>
        <a:srgbClr val="E8CF0B"/>
      </a:folHlink>
    </a:clrScheme>
    <a:fontScheme name="1_Default Design">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616161"/>
        </a:dk1>
        <a:lt1>
          <a:srgbClr val="FFFFFF"/>
        </a:lt1>
        <a:dk2>
          <a:srgbClr val="006600"/>
        </a:dk2>
        <a:lt2>
          <a:srgbClr val="FFFFFF"/>
        </a:lt2>
        <a:accent1>
          <a:srgbClr val="29C729"/>
        </a:accent1>
        <a:accent2>
          <a:srgbClr val="99BA2B"/>
        </a:accent2>
        <a:accent3>
          <a:srgbClr val="AAB8AA"/>
        </a:accent3>
        <a:accent4>
          <a:srgbClr val="DADADA"/>
        </a:accent4>
        <a:accent5>
          <a:srgbClr val="ACE0AC"/>
        </a:accent5>
        <a:accent6>
          <a:srgbClr val="8AA826"/>
        </a:accent6>
        <a:hlink>
          <a:srgbClr val="66BE66"/>
        </a:hlink>
        <a:folHlink>
          <a:srgbClr val="BCE245"/>
        </a:folHlink>
      </a:clrScheme>
      <a:clrMap bg1="dk2" tx1="lt1" bg2="dk1" tx2="lt2" accent1="accent1" accent2="accent2" accent3="accent3" accent4="accent4" accent5="accent5" accent6="accent6" hlink="hlink" folHlink="folHlink"/>
    </a:extraClrScheme>
    <a:extraClrScheme>
      <a:clrScheme name="1_Default Design 2">
        <a:dk1>
          <a:srgbClr val="616161"/>
        </a:dk1>
        <a:lt1>
          <a:srgbClr val="FFFFFF"/>
        </a:lt1>
        <a:dk2>
          <a:srgbClr val="006600"/>
        </a:dk2>
        <a:lt2>
          <a:srgbClr val="FFFFFF"/>
        </a:lt2>
        <a:accent1>
          <a:srgbClr val="A8DA09"/>
        </a:accent1>
        <a:accent2>
          <a:srgbClr val="0994DA"/>
        </a:accent2>
        <a:accent3>
          <a:srgbClr val="AAB8AA"/>
        </a:accent3>
        <a:accent4>
          <a:srgbClr val="DADADA"/>
        </a:accent4>
        <a:accent5>
          <a:srgbClr val="D1EAAA"/>
        </a:accent5>
        <a:accent6>
          <a:srgbClr val="0786C5"/>
        </a:accent6>
        <a:hlink>
          <a:srgbClr val="09DA09"/>
        </a:hlink>
        <a:folHlink>
          <a:srgbClr val="E8CF0B"/>
        </a:folHlink>
      </a:clrScheme>
      <a:clrMap bg1="dk2" tx1="lt1" bg2="dk1" tx2="lt2" accent1="accent1" accent2="accent2" accent3="accent3" accent4="accent4" accent5="accent5" accent6="accent6" hlink="hlink" folHlink="folHlink"/>
    </a:extraClrScheme>
    <a:extraClrScheme>
      <a:clrScheme name="1_Default Design 3">
        <a:dk1>
          <a:srgbClr val="616161"/>
        </a:dk1>
        <a:lt1>
          <a:srgbClr val="FFFFFF"/>
        </a:lt1>
        <a:dk2>
          <a:srgbClr val="006600"/>
        </a:dk2>
        <a:lt2>
          <a:srgbClr val="FFFFFF"/>
        </a:lt2>
        <a:accent1>
          <a:srgbClr val="F3A823"/>
        </a:accent1>
        <a:accent2>
          <a:srgbClr val="47CE47"/>
        </a:accent2>
        <a:accent3>
          <a:srgbClr val="AAB8AA"/>
        </a:accent3>
        <a:accent4>
          <a:srgbClr val="DADADA"/>
        </a:accent4>
        <a:accent5>
          <a:srgbClr val="F8D1AC"/>
        </a:accent5>
        <a:accent6>
          <a:srgbClr val="3FBA3F"/>
        </a:accent6>
        <a:hlink>
          <a:srgbClr val="F9A16C"/>
        </a:hlink>
        <a:folHlink>
          <a:srgbClr val="E580B3"/>
        </a:folHlink>
      </a:clrScheme>
      <a:clrMap bg1="dk2" tx1="lt1" bg2="dk1" tx2="lt2" accent1="accent1" accent2="accent2" accent3="accent3" accent4="accent4" accent5="accent5" accent6="accent6" hlink="hlink" folHlink="folHlink"/>
    </a:extraClrScheme>
    <a:extraClrScheme>
      <a:clrScheme name="1_Default Design 4">
        <a:dk1>
          <a:srgbClr val="616161"/>
        </a:dk1>
        <a:lt1>
          <a:srgbClr val="FFFFFF"/>
        </a:lt1>
        <a:dk2>
          <a:srgbClr val="006600"/>
        </a:dk2>
        <a:lt2>
          <a:srgbClr val="FFFFFF"/>
        </a:lt2>
        <a:accent1>
          <a:srgbClr val="E9AFCC"/>
        </a:accent1>
        <a:accent2>
          <a:srgbClr val="E7C463"/>
        </a:accent2>
        <a:accent3>
          <a:srgbClr val="AAB8AA"/>
        </a:accent3>
        <a:accent4>
          <a:srgbClr val="DADADA"/>
        </a:accent4>
        <a:accent5>
          <a:srgbClr val="F2D4E2"/>
        </a:accent5>
        <a:accent6>
          <a:srgbClr val="D1B159"/>
        </a:accent6>
        <a:hlink>
          <a:srgbClr val="C9E05C"/>
        </a:hlink>
        <a:folHlink>
          <a:srgbClr val="95B1E7"/>
        </a:folHlink>
      </a:clrScheme>
      <a:clrMap bg1="dk2" tx1="lt1" bg2="dk1" tx2="lt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B2B2B2"/>
        </a:lt2>
        <a:accent1>
          <a:srgbClr val="29C729"/>
        </a:accent1>
        <a:accent2>
          <a:srgbClr val="99BA2B"/>
        </a:accent2>
        <a:accent3>
          <a:srgbClr val="FFFFFF"/>
        </a:accent3>
        <a:accent4>
          <a:srgbClr val="000000"/>
        </a:accent4>
        <a:accent5>
          <a:srgbClr val="ACE0AC"/>
        </a:accent5>
        <a:accent6>
          <a:srgbClr val="8AA826"/>
        </a:accent6>
        <a:hlink>
          <a:srgbClr val="66BE66"/>
        </a:hlink>
        <a:folHlink>
          <a:srgbClr val="BCE245"/>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B2B2B2"/>
        </a:lt2>
        <a:accent1>
          <a:srgbClr val="A8DA09"/>
        </a:accent1>
        <a:accent2>
          <a:srgbClr val="0994DA"/>
        </a:accent2>
        <a:accent3>
          <a:srgbClr val="FFFFFF"/>
        </a:accent3>
        <a:accent4>
          <a:srgbClr val="000000"/>
        </a:accent4>
        <a:accent5>
          <a:srgbClr val="D1EAAA"/>
        </a:accent5>
        <a:accent6>
          <a:srgbClr val="0786C5"/>
        </a:accent6>
        <a:hlink>
          <a:srgbClr val="09DA09"/>
        </a:hlink>
        <a:folHlink>
          <a:srgbClr val="E8CF0B"/>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B2B2B2"/>
        </a:lt2>
        <a:accent1>
          <a:srgbClr val="F3A823"/>
        </a:accent1>
        <a:accent2>
          <a:srgbClr val="47CE47"/>
        </a:accent2>
        <a:accent3>
          <a:srgbClr val="FFFFFF"/>
        </a:accent3>
        <a:accent4>
          <a:srgbClr val="000000"/>
        </a:accent4>
        <a:accent5>
          <a:srgbClr val="F8D1AC"/>
        </a:accent5>
        <a:accent6>
          <a:srgbClr val="3FBA3F"/>
        </a:accent6>
        <a:hlink>
          <a:srgbClr val="F9A16C"/>
        </a:hlink>
        <a:folHlink>
          <a:srgbClr val="E580B3"/>
        </a:folHlink>
      </a:clrScheme>
      <a:clrMap bg1="lt1" tx1="dk1" bg2="lt2" tx2="dk2" accent1="accent1" accent2="accent2" accent3="accent3" accent4="accent4" accent5="accent5" accent6="accent6" hlink="hlink" folHlink="folHlink"/>
    </a:extraClrScheme>
    <a:extraClrScheme>
      <a:clrScheme name="1_Default Design 8">
        <a:dk1>
          <a:srgbClr val="000000"/>
        </a:dk1>
        <a:lt1>
          <a:srgbClr val="FFFFFF"/>
        </a:lt1>
        <a:dk2>
          <a:srgbClr val="000000"/>
        </a:dk2>
        <a:lt2>
          <a:srgbClr val="B2B2B2"/>
        </a:lt2>
        <a:accent1>
          <a:srgbClr val="E9AFCC"/>
        </a:accent1>
        <a:accent2>
          <a:srgbClr val="E7C463"/>
        </a:accent2>
        <a:accent3>
          <a:srgbClr val="FFFFFF"/>
        </a:accent3>
        <a:accent4>
          <a:srgbClr val="000000"/>
        </a:accent4>
        <a:accent5>
          <a:srgbClr val="F2D4E2"/>
        </a:accent5>
        <a:accent6>
          <a:srgbClr val="D1B159"/>
        </a:accent6>
        <a:hlink>
          <a:srgbClr val="C9E05C"/>
        </a:hlink>
        <a:folHlink>
          <a:srgbClr val="95B1E7"/>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ind_3705_slide</Template>
  <TotalTime>228</TotalTime>
  <Words>596</Words>
  <Application>Microsoft Office PowerPoint</Application>
  <PresentationFormat>Экран (4:3)</PresentationFormat>
  <Paragraphs>32</Paragraphs>
  <Slides>10</Slides>
  <Notes>0</Notes>
  <HiddenSlides>0</HiddenSlides>
  <MMClips>0</MMClips>
  <ScaleCrop>false</ScaleCrop>
  <HeadingPairs>
    <vt:vector size="6" baseType="variant">
      <vt:variant>
        <vt:lpstr>Использованные шрифты</vt:lpstr>
      </vt:variant>
      <vt:variant>
        <vt:i4>3</vt:i4>
      </vt:variant>
      <vt:variant>
        <vt:lpstr>Шаблон оформления</vt:lpstr>
      </vt:variant>
      <vt:variant>
        <vt:i4>13</vt:i4>
      </vt:variant>
      <vt:variant>
        <vt:lpstr>Заголовки слайдов</vt:lpstr>
      </vt:variant>
      <vt:variant>
        <vt:i4>10</vt:i4>
      </vt:variant>
    </vt:vector>
  </HeadingPairs>
  <TitlesOfParts>
    <vt:vector size="26" baseType="lpstr">
      <vt:lpstr>Arial</vt:lpstr>
      <vt:lpstr>Algerian</vt:lpstr>
      <vt:lpstr>Andalus</vt:lpstr>
      <vt:lpstr>ind_3705_slide</vt:lpstr>
      <vt:lpstr>1_Default Design</vt:lpstr>
      <vt:lpstr>ind_3754_slide</vt:lpstr>
      <vt:lpstr>2_Default Design</vt:lpstr>
      <vt:lpstr>3_Default Design</vt:lpstr>
      <vt:lpstr>4_Default Design</vt:lpstr>
      <vt:lpstr>ind_3705_slide</vt:lpstr>
      <vt:lpstr>1_Default Design</vt:lpstr>
      <vt:lpstr>ind_3754_slide</vt:lpstr>
      <vt:lpstr>2_Default Design</vt:lpstr>
      <vt:lpstr>3_Default Design</vt:lpstr>
      <vt:lpstr>4_Default Design</vt:lpstr>
      <vt:lpstr>Оформление по умолчанию</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КИРИЛЛ</dc:creator>
  <cp:lastModifiedBy>Дима</cp:lastModifiedBy>
  <cp:revision>23</cp:revision>
  <dcterms:created xsi:type="dcterms:W3CDTF">2011-11-09T16:46:36Z</dcterms:created>
  <dcterms:modified xsi:type="dcterms:W3CDTF">2014-01-26T13:55:57Z</dcterms:modified>
</cp:coreProperties>
</file>