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0" r:id="rId4"/>
    <p:sldId id="259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854BCBE-CFD3-4BD3-97BD-726CED2D6073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6896A51-B901-41DD-A913-2D4DE06C3D1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ru.wikipedia.org/wiki/%D0%A1%D1%82%D0%BE%D0%BB%D1%8B%D0%BF%D0%B8%D0%BD%D1%8B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214290"/>
            <a:ext cx="6529406" cy="107157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Лермонтов Михаил Юрьевич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40" y="6072206"/>
            <a:ext cx="5314960" cy="428628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13314" name="Picture 2" descr="Лермонтов.Ю.М.Повесть Тамань - Тамань Отдых. 2014. Отдых на Азовском мо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214422"/>
            <a:ext cx="4572032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30096" cy="1000108"/>
          </a:xfrm>
        </p:spPr>
        <p:txBody>
          <a:bodyPr/>
          <a:lstStyle/>
          <a:p>
            <a:r>
              <a:rPr lang="ru-RU" sz="4000" dirty="0" smtClean="0"/>
              <a:t>Творчество М.Ю.Лермонтова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57818" y="1000108"/>
            <a:ext cx="3786182" cy="614366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 творчестве  Лермонтова  удачно сочетаются гражданские, философские и личные мотивы. Оно отвечало насущным потребностям духовной жизни русского общества и ознаменовало собой новый расцвет русской литературы. Оно оказало большое влияние на виднейших русских писателей и поэтов XIX и XX веков. Произведения Лермонтова получили большой отклик в живописи, театре и кинематографе. Его стихи стали подлинным кладезем для оперного, симфонического и романсного творчества, многие из них стали народными песнями.</a:t>
            </a:r>
            <a:endParaRPr lang="ru-RU" sz="2400" dirty="0"/>
          </a:p>
        </p:txBody>
      </p:sp>
      <p:pic>
        <p:nvPicPr>
          <p:cNvPr id="14340" name="Picture 4" descr="На двухсотлетие Лермонтова потратят 200 миллионов рублей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296" b="296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8" name="Вертикальный свиток 7"/>
          <p:cNvSpPr/>
          <p:nvPr/>
        </p:nvSpPr>
        <p:spPr>
          <a:xfrm rot="19417587" flipH="1">
            <a:off x="1223517" y="7152879"/>
            <a:ext cx="45719" cy="457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1142984"/>
            <a:ext cx="3357554" cy="4500594"/>
          </a:xfrm>
        </p:spPr>
        <p:txBody>
          <a:bodyPr/>
          <a:lstStyle/>
          <a:p>
            <a:r>
              <a:rPr lang="ru-RU" b="0" dirty="0" smtClean="0"/>
              <a:t>Отец поэта — Юрий Петрович </a:t>
            </a:r>
            <a:r>
              <a:rPr lang="ru-RU" b="0" dirty="0" smtClean="0"/>
              <a:t>Лермонтов, капитан </a:t>
            </a:r>
            <a:r>
              <a:rPr lang="ru-RU" b="0" dirty="0" smtClean="0"/>
              <a:t>в отставке из небогатых помещиков Тульской губернии. По словам близко знавших его людей, это был замечательный красавец, с доброй и отзывчивой душой, но крайне легкомысленный и несдержанный.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14546" y="0"/>
            <a:ext cx="4429156" cy="100010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Отец Лермонтова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2" name="Picture 2" descr="Без названия - Лермонтов детство бабушка. М.Ю. Лермонтов и Е…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21393" b="21393"/>
          <a:stretch>
            <a:fillRect/>
          </a:stretch>
        </p:blipFill>
        <p:spPr bwMode="auto">
          <a:xfrm>
            <a:off x="838200" y="1142984"/>
            <a:ext cx="4419600" cy="35145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84" y="2000240"/>
            <a:ext cx="2714612" cy="2857520"/>
          </a:xfrm>
        </p:spPr>
        <p:txBody>
          <a:bodyPr/>
          <a:lstStyle/>
          <a:p>
            <a:r>
              <a:rPr lang="ru-RU" b="0" dirty="0" smtClean="0"/>
              <a:t>Его мать, Марья Михайловна, была «одарена душою музыкальной». Она часто музицировала на фортепиано, держа маленького сына на коленях.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14546" y="0"/>
            <a:ext cx="2490774" cy="97629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Мать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5540" name="Picture 4" descr="Урок в формате А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8298" b="18298"/>
          <a:stretch>
            <a:fillRect/>
          </a:stretch>
        </p:blipFill>
        <p:spPr bwMode="auto">
          <a:xfrm>
            <a:off x="785786" y="1071546"/>
            <a:ext cx="4419600" cy="365740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5357818" y="0"/>
            <a:ext cx="3786182" cy="5643578"/>
          </a:xfrm>
        </p:spPr>
        <p:txBody>
          <a:bodyPr/>
          <a:lstStyle/>
          <a:p>
            <a:r>
              <a:rPr lang="ru-RU" b="0" dirty="0" smtClean="0"/>
              <a:t>Елизавета Алексеевна, бабушка поэта, была «не особенно красива, высокого роста, сурова и до некоторой степени неуклюжа». Обладала недюжинным умом, силой воли и деловой хваткой. Происходила из знаменитого рода </a:t>
            </a:r>
            <a:r>
              <a:rPr lang="ru-RU" b="0" dirty="0" smtClean="0">
                <a:hlinkClick r:id="rId2" tooltip="Столыпины"/>
              </a:rPr>
              <a:t>Столыпиных</a:t>
            </a:r>
            <a:r>
              <a:rPr lang="ru-RU" b="0" dirty="0" smtClean="0"/>
              <a:t>. У неё было 11 братьев и сестёр . Елизавета Алексеевна была первым ребёнком.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214290"/>
            <a:ext cx="3000396" cy="762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Бабушка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4520" name="Picture 8" descr="Научный блог музея-заповедника &quot;Тарханы&quot; - К вопросу об источниках доходов Е.А. Арсеньевой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t="18219" b="18219"/>
          <a:stretch>
            <a:fillRect/>
          </a:stretch>
        </p:blipFill>
        <p:spPr bwMode="auto">
          <a:xfrm>
            <a:off x="785786" y="1357298"/>
            <a:ext cx="4419600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359898"/>
            <a:ext cx="7481910" cy="1426028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 rot="14168321">
            <a:off x="3276515" y="2911628"/>
            <a:ext cx="3194326" cy="2196468"/>
          </a:xfrm>
          <a:prstGeom prst="horizontalScroll">
            <a:avLst>
              <a:gd name="adj" fmla="val 102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Модульная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225</TotalTime>
  <Words>188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Лермонтов Михаил Юрьевич </vt:lpstr>
      <vt:lpstr>Творчество М.Ю.Лермонтова</vt:lpstr>
      <vt:lpstr>Отец поэта — Юрий Петрович Лермонтов, капитан в отставке из небогатых помещиков Тульской губернии. По словам близко знавших его людей, это был замечательный красавец, с доброй и отзывчивой душой, но крайне легкомысленный и несдержанный.</vt:lpstr>
      <vt:lpstr>Его мать, Марья Михайловна, была «одарена душою музыкальной». Она часто музицировала на фортепиано, держа маленького сына на коленях.</vt:lpstr>
      <vt:lpstr>Елизавета Алексеевна, бабушка поэта, была «не особенно красива, высокого роста, сурова и до некоторой степени неуклюжа». Обладала недюжинным умом, силой воли и деловой хваткой. Происходила из знаменитого рода Столыпиных. У неё было 11 братьев и сестёр . Елизавета Алексеевна была первым ребёнком.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Лермонтов Михаил Юрьевич</dc:title>
  <dc:creator>Домашний</dc:creator>
  <cp:lastModifiedBy>Домашний</cp:lastModifiedBy>
  <cp:revision>23</cp:revision>
  <dcterms:created xsi:type="dcterms:W3CDTF">2014-11-14T10:30:58Z</dcterms:created>
  <dcterms:modified xsi:type="dcterms:W3CDTF">2014-11-14T17:58:48Z</dcterms:modified>
</cp:coreProperties>
</file>