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48EA5E-A283-459B-BEF7-D0F5167E322F}" v="143" dt="2023-04-28T21:38:27.1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Гость" userId="d3dda01143b5669e" providerId="Windows Live" clId="Web-{FA48EA5E-A283-459B-BEF7-D0F5167E322F}"/>
    <pc:docChg chg="addSld modSld addMainMaster delMainMaster">
      <pc:chgData name="Гость" userId="d3dda01143b5669e" providerId="Windows Live" clId="Web-{FA48EA5E-A283-459B-BEF7-D0F5167E322F}" dt="2023-04-28T21:38:27.162" v="155" actId="14100"/>
      <pc:docMkLst>
        <pc:docMk/>
      </pc:docMkLst>
      <pc:sldChg chg="addSp delSp modSp mod setBg modClrScheme addAnim setClrOvrMap chgLayout">
        <pc:chgData name="Гость" userId="d3dda01143b5669e" providerId="Windows Live" clId="Web-{FA48EA5E-A283-459B-BEF7-D0F5167E322F}" dt="2023-04-28T21:16:14.473" v="24" actId="20577"/>
        <pc:sldMkLst>
          <pc:docMk/>
          <pc:sldMk cId="1351651579" sldId="256"/>
        </pc:sldMkLst>
        <pc:spChg chg="mod ord">
          <ac:chgData name="Гость" userId="d3dda01143b5669e" providerId="Windows Live" clId="Web-{FA48EA5E-A283-459B-BEF7-D0F5167E322F}" dt="2023-04-28T21:16:14.473" v="24" actId="20577"/>
          <ac:spMkLst>
            <pc:docMk/>
            <pc:sldMk cId="1351651579" sldId="256"/>
            <ac:spMk id="2" creationId="{00000000-0000-0000-0000-000000000000}"/>
          </ac:spMkLst>
        </pc:spChg>
        <pc:spChg chg="del mod">
          <ac:chgData name="Гость" userId="d3dda01143b5669e" providerId="Windows Live" clId="Web-{FA48EA5E-A283-459B-BEF7-D0F5167E322F}" dt="2023-04-28T21:15:44.393" v="16"/>
          <ac:spMkLst>
            <pc:docMk/>
            <pc:sldMk cId="1351651579" sldId="256"/>
            <ac:spMk id="3" creationId="{00000000-0000-0000-0000-000000000000}"/>
          </ac:spMkLst>
        </pc:spChg>
        <pc:spChg chg="add del">
          <ac:chgData name="Гость" userId="d3dda01143b5669e" providerId="Windows Live" clId="Web-{FA48EA5E-A283-459B-BEF7-D0F5167E322F}" dt="2023-04-28T21:14:54.780" v="4"/>
          <ac:spMkLst>
            <pc:docMk/>
            <pc:sldMk cId="1351651579" sldId="256"/>
            <ac:spMk id="9" creationId="{ECD84B89-83B1-AA44-B9BE-C68A3A346981}"/>
          </ac:spMkLst>
        </pc:spChg>
        <pc:spChg chg="add del">
          <ac:chgData name="Гость" userId="d3dda01143b5669e" providerId="Windows Live" clId="Web-{FA48EA5E-A283-459B-BEF7-D0F5167E322F}" dt="2023-04-28T21:14:54.780" v="4"/>
          <ac:spMkLst>
            <pc:docMk/>
            <pc:sldMk cId="1351651579" sldId="256"/>
            <ac:spMk id="11" creationId="{DF3B9D9F-2555-4B2E-AD17-056B66596D5A}"/>
          </ac:spMkLst>
        </pc:spChg>
        <pc:spChg chg="add del">
          <ac:chgData name="Гость" userId="d3dda01143b5669e" providerId="Windows Live" clId="Web-{FA48EA5E-A283-459B-BEF7-D0F5167E322F}" dt="2023-04-28T21:15:04" v="6"/>
          <ac:spMkLst>
            <pc:docMk/>
            <pc:sldMk cId="1351651579" sldId="256"/>
            <ac:spMk id="13" creationId="{479F0FB3-8461-462D-84A2-53106FBF4E5B}"/>
          </ac:spMkLst>
        </pc:spChg>
        <pc:spChg chg="add del">
          <ac:chgData name="Гость" userId="d3dda01143b5669e" providerId="Windows Live" clId="Web-{FA48EA5E-A283-459B-BEF7-D0F5167E322F}" dt="2023-04-28T21:15:04" v="6"/>
          <ac:spMkLst>
            <pc:docMk/>
            <pc:sldMk cId="1351651579" sldId="256"/>
            <ac:spMk id="14" creationId="{0DBF1ABE-8590-450D-BB49-BDDCCF3EEA9E}"/>
          </ac:spMkLst>
        </pc:spChg>
        <pc:spChg chg="add del">
          <ac:chgData name="Гость" userId="d3dda01143b5669e" providerId="Windows Live" clId="Web-{FA48EA5E-A283-459B-BEF7-D0F5167E322F}" dt="2023-04-28T21:15:04" v="6"/>
          <ac:spMkLst>
            <pc:docMk/>
            <pc:sldMk cId="1351651579" sldId="256"/>
            <ac:spMk id="15" creationId="{11E3C311-4E8A-45D9-97BF-07F5FD346974}"/>
          </ac:spMkLst>
        </pc:spChg>
        <pc:spChg chg="add del">
          <ac:chgData name="Гость" userId="d3dda01143b5669e" providerId="Windows Live" clId="Web-{FA48EA5E-A283-459B-BEF7-D0F5167E322F}" dt="2023-04-28T21:15:04" v="6"/>
          <ac:spMkLst>
            <pc:docMk/>
            <pc:sldMk cId="1351651579" sldId="256"/>
            <ac:spMk id="16" creationId="{C7D887A3-61AD-4674-BC53-8DFA8CF7B410}"/>
          </ac:spMkLst>
        </pc:spChg>
        <pc:spChg chg="add del">
          <ac:chgData name="Гость" userId="d3dda01143b5669e" providerId="Windows Live" clId="Web-{FA48EA5E-A283-459B-BEF7-D0F5167E322F}" dt="2023-04-28T21:15:52.284" v="18"/>
          <ac:spMkLst>
            <pc:docMk/>
            <pc:sldMk cId="1351651579" sldId="256"/>
            <ac:spMk id="19" creationId="{68CA250C-CF5A-4736-9249-D6111F7C5545}"/>
          </ac:spMkLst>
        </pc:spChg>
        <pc:spChg chg="add del">
          <ac:chgData name="Гость" userId="d3dda01143b5669e" providerId="Windows Live" clId="Web-{FA48EA5E-A283-459B-BEF7-D0F5167E322F}" dt="2023-04-28T21:15:52.284" v="18"/>
          <ac:spMkLst>
            <pc:docMk/>
            <pc:sldMk cId="1351651579" sldId="256"/>
            <ac:spMk id="20" creationId="{1A85303E-1D59-4477-A849-22C7FEACDCE7}"/>
          </ac:spMkLst>
        </pc:spChg>
        <pc:spChg chg="add del">
          <ac:chgData name="Гость" userId="d3dda01143b5669e" providerId="Windows Live" clId="Web-{FA48EA5E-A283-459B-BEF7-D0F5167E322F}" dt="2023-04-28T21:16:04.129" v="22"/>
          <ac:spMkLst>
            <pc:docMk/>
            <pc:sldMk cId="1351651579" sldId="256"/>
            <ac:spMk id="26" creationId="{68CA250C-CF5A-4736-9249-D6111F7C5545}"/>
          </ac:spMkLst>
        </pc:spChg>
        <pc:spChg chg="add del">
          <ac:chgData name="Гость" userId="d3dda01143b5669e" providerId="Windows Live" clId="Web-{FA48EA5E-A283-459B-BEF7-D0F5167E322F}" dt="2023-04-28T21:16:04.129" v="22"/>
          <ac:spMkLst>
            <pc:docMk/>
            <pc:sldMk cId="1351651579" sldId="256"/>
            <ac:spMk id="28" creationId="{032274B4-B001-4088-B01D-E6999509E268}"/>
          </ac:spMkLst>
        </pc:spChg>
        <pc:spChg chg="add">
          <ac:chgData name="Гость" userId="d3dda01143b5669e" providerId="Windows Live" clId="Web-{FA48EA5E-A283-459B-BEF7-D0F5167E322F}" dt="2023-04-28T21:16:04.129" v="22"/>
          <ac:spMkLst>
            <pc:docMk/>
            <pc:sldMk cId="1351651579" sldId="256"/>
            <ac:spMk id="33" creationId="{A34066D6-1B59-4642-A86D-39464CEE971B}"/>
          </ac:spMkLst>
        </pc:spChg>
        <pc:spChg chg="add">
          <ac:chgData name="Гость" userId="d3dda01143b5669e" providerId="Windows Live" clId="Web-{FA48EA5E-A283-459B-BEF7-D0F5167E322F}" dt="2023-04-28T21:16:04.129" v="22"/>
          <ac:spMkLst>
            <pc:docMk/>
            <pc:sldMk cId="1351651579" sldId="256"/>
            <ac:spMk id="35" creationId="{18E928D9-3091-4385-B979-265D55AD02CE}"/>
          </ac:spMkLst>
        </pc:spChg>
        <pc:spChg chg="add">
          <ac:chgData name="Гость" userId="d3dda01143b5669e" providerId="Windows Live" clId="Web-{FA48EA5E-A283-459B-BEF7-D0F5167E322F}" dt="2023-04-28T21:16:04.129" v="22"/>
          <ac:spMkLst>
            <pc:docMk/>
            <pc:sldMk cId="1351651579" sldId="256"/>
            <ac:spMk id="37" creationId="{7D602432-D774-4CF5-94E8-7D52D01059D2}"/>
          </ac:spMkLst>
        </pc:spChg>
        <pc:spChg chg="add">
          <ac:chgData name="Гость" userId="d3dda01143b5669e" providerId="Windows Live" clId="Web-{FA48EA5E-A283-459B-BEF7-D0F5167E322F}" dt="2023-04-28T21:16:04.129" v="22"/>
          <ac:spMkLst>
            <pc:docMk/>
            <pc:sldMk cId="1351651579" sldId="256"/>
            <ac:spMk id="39" creationId="{CBF9EBB4-5078-47B2-AAA0-DF4A88D8182A}"/>
          </ac:spMkLst>
        </pc:spChg>
        <pc:picChg chg="add del">
          <ac:chgData name="Гость" userId="d3dda01143b5669e" providerId="Windows Live" clId="Web-{FA48EA5E-A283-459B-BEF7-D0F5167E322F}" dt="2023-04-28T21:14:54.780" v="4"/>
          <ac:picMkLst>
            <pc:docMk/>
            <pc:sldMk cId="1351651579" sldId="256"/>
            <ac:picMk id="4" creationId="{9A8E4BB2-E624-F85E-7B36-EE8605D569C5}"/>
          </ac:picMkLst>
        </pc:picChg>
        <pc:picChg chg="add del">
          <ac:chgData name="Гость" userId="d3dda01143b5669e" providerId="Windows Live" clId="Web-{FA48EA5E-A283-459B-BEF7-D0F5167E322F}" dt="2023-04-28T21:15:04" v="6"/>
          <ac:picMkLst>
            <pc:docMk/>
            <pc:sldMk cId="1351651579" sldId="256"/>
            <ac:picMk id="17" creationId="{C6BB9C41-C9D3-652B-4386-4A1AE8300523}"/>
          </ac:picMkLst>
        </pc:picChg>
        <pc:picChg chg="add mod">
          <ac:chgData name="Гость" userId="d3dda01143b5669e" providerId="Windows Live" clId="Web-{FA48EA5E-A283-459B-BEF7-D0F5167E322F}" dt="2023-04-28T21:16:04.129" v="22"/>
          <ac:picMkLst>
            <pc:docMk/>
            <pc:sldMk cId="1351651579" sldId="256"/>
            <ac:picMk id="21" creationId="{4961751C-6CA6-175A-94FC-85CE2B0B101B}"/>
          </ac:picMkLst>
        </pc:picChg>
      </pc:sldChg>
      <pc:sldChg chg="addSp delSp modSp new mod setBg">
        <pc:chgData name="Гость" userId="d3dda01143b5669e" providerId="Windows Live" clId="Web-{FA48EA5E-A283-459B-BEF7-D0F5167E322F}" dt="2023-04-28T21:24:31.758" v="52" actId="20577"/>
        <pc:sldMkLst>
          <pc:docMk/>
          <pc:sldMk cId="1495838954" sldId="257"/>
        </pc:sldMkLst>
        <pc:spChg chg="mod">
          <ac:chgData name="Гость" userId="d3dda01143b5669e" providerId="Windows Live" clId="Web-{FA48EA5E-A283-459B-BEF7-D0F5167E322F}" dt="2023-04-28T21:23:17.659" v="50"/>
          <ac:spMkLst>
            <pc:docMk/>
            <pc:sldMk cId="1495838954" sldId="257"/>
            <ac:spMk id="2" creationId="{B96EDB4D-6012-296E-07CB-6D450424A2AF}"/>
          </ac:spMkLst>
        </pc:spChg>
        <pc:spChg chg="mod">
          <ac:chgData name="Гость" userId="d3dda01143b5669e" providerId="Windows Live" clId="Web-{FA48EA5E-A283-459B-BEF7-D0F5167E322F}" dt="2023-04-28T21:24:31.758" v="52" actId="20577"/>
          <ac:spMkLst>
            <pc:docMk/>
            <pc:sldMk cId="1495838954" sldId="257"/>
            <ac:spMk id="3" creationId="{3F3355EF-8681-A8E9-2C61-5E16A2E3DFE0}"/>
          </ac:spMkLst>
        </pc:spChg>
        <pc:spChg chg="add del">
          <ac:chgData name="Гость" userId="d3dda01143b5669e" providerId="Windows Live" clId="Web-{FA48EA5E-A283-459B-BEF7-D0F5167E322F}" dt="2023-04-28T21:23:17.659" v="50"/>
          <ac:spMkLst>
            <pc:docMk/>
            <pc:sldMk cId="1495838954" sldId="257"/>
            <ac:spMk id="8" creationId="{907EF6B7-1338-4443-8C46-6A318D952DFD}"/>
          </ac:spMkLst>
        </pc:spChg>
        <pc:spChg chg="add del">
          <ac:chgData name="Гость" userId="d3dda01143b5669e" providerId="Windows Live" clId="Web-{FA48EA5E-A283-459B-BEF7-D0F5167E322F}" dt="2023-04-28T21:23:17.659" v="50"/>
          <ac:spMkLst>
            <pc:docMk/>
            <pc:sldMk cId="1495838954" sldId="257"/>
            <ac:spMk id="10" creationId="{DAAE4CDD-124C-4DCF-9584-B6033B545DD5}"/>
          </ac:spMkLst>
        </pc:spChg>
        <pc:spChg chg="add del">
          <ac:chgData name="Гость" userId="d3dda01143b5669e" providerId="Windows Live" clId="Web-{FA48EA5E-A283-459B-BEF7-D0F5167E322F}" dt="2023-04-28T21:23:17.659" v="50"/>
          <ac:spMkLst>
            <pc:docMk/>
            <pc:sldMk cId="1495838954" sldId="257"/>
            <ac:spMk id="12" creationId="{081E4A58-353D-44AE-B2FC-2A74E2E400F7}"/>
          </ac:spMkLst>
        </pc:spChg>
        <pc:spChg chg="add">
          <ac:chgData name="Гость" userId="d3dda01143b5669e" providerId="Windows Live" clId="Web-{FA48EA5E-A283-459B-BEF7-D0F5167E322F}" dt="2023-04-28T21:23:17.659" v="50"/>
          <ac:spMkLst>
            <pc:docMk/>
            <pc:sldMk cId="1495838954" sldId="257"/>
            <ac:spMk id="17" creationId="{907EF6B7-1338-4443-8C46-6A318D952DFD}"/>
          </ac:spMkLst>
        </pc:spChg>
        <pc:spChg chg="add">
          <ac:chgData name="Гость" userId="d3dda01143b5669e" providerId="Windows Live" clId="Web-{FA48EA5E-A283-459B-BEF7-D0F5167E322F}" dt="2023-04-28T21:23:17.659" v="50"/>
          <ac:spMkLst>
            <pc:docMk/>
            <pc:sldMk cId="1495838954" sldId="257"/>
            <ac:spMk id="19" creationId="{DAAE4CDD-124C-4DCF-9584-B6033B545DD5}"/>
          </ac:spMkLst>
        </pc:spChg>
        <pc:spChg chg="add">
          <ac:chgData name="Гость" userId="d3dda01143b5669e" providerId="Windows Live" clId="Web-{FA48EA5E-A283-459B-BEF7-D0F5167E322F}" dt="2023-04-28T21:23:17.659" v="50"/>
          <ac:spMkLst>
            <pc:docMk/>
            <pc:sldMk cId="1495838954" sldId="257"/>
            <ac:spMk id="21" creationId="{081E4A58-353D-44AE-B2FC-2A74E2E400F7}"/>
          </ac:spMkLst>
        </pc:spChg>
      </pc:sldChg>
      <pc:sldChg chg="modSp new">
        <pc:chgData name="Гость" userId="d3dda01143b5669e" providerId="Windows Live" clId="Web-{FA48EA5E-A283-459B-BEF7-D0F5167E322F}" dt="2023-04-28T21:27:06.487" v="69" actId="20577"/>
        <pc:sldMkLst>
          <pc:docMk/>
          <pc:sldMk cId="548823971" sldId="258"/>
        </pc:sldMkLst>
        <pc:spChg chg="mod">
          <ac:chgData name="Гость" userId="d3dda01143b5669e" providerId="Windows Live" clId="Web-{FA48EA5E-A283-459B-BEF7-D0F5167E322F}" dt="2023-04-28T21:27:06.487" v="69" actId="20577"/>
          <ac:spMkLst>
            <pc:docMk/>
            <pc:sldMk cId="548823971" sldId="258"/>
            <ac:spMk id="2" creationId="{8FD3486F-55BE-0E67-20FA-42FC43691863}"/>
          </ac:spMkLst>
        </pc:spChg>
        <pc:spChg chg="mod">
          <ac:chgData name="Гость" userId="d3dda01143b5669e" providerId="Windows Live" clId="Web-{FA48EA5E-A283-459B-BEF7-D0F5167E322F}" dt="2023-04-28T21:26:56.783" v="66" actId="14100"/>
          <ac:spMkLst>
            <pc:docMk/>
            <pc:sldMk cId="548823971" sldId="258"/>
            <ac:spMk id="3" creationId="{747A9FCC-7CB2-BD48-E982-CCE808D3BE1C}"/>
          </ac:spMkLst>
        </pc:spChg>
      </pc:sldChg>
      <pc:sldChg chg="addSp delSp modSp new mod setBg">
        <pc:chgData name="Гость" userId="d3dda01143b5669e" providerId="Windows Live" clId="Web-{FA48EA5E-A283-459B-BEF7-D0F5167E322F}" dt="2023-04-28T21:30:57.350" v="126" actId="14100"/>
        <pc:sldMkLst>
          <pc:docMk/>
          <pc:sldMk cId="1960585420" sldId="259"/>
        </pc:sldMkLst>
        <pc:spChg chg="mod">
          <ac:chgData name="Гость" userId="d3dda01143b5669e" providerId="Windows Live" clId="Web-{FA48EA5E-A283-459B-BEF7-D0F5167E322F}" dt="2023-04-28T21:30:06.534" v="115" actId="14100"/>
          <ac:spMkLst>
            <pc:docMk/>
            <pc:sldMk cId="1960585420" sldId="259"/>
            <ac:spMk id="2" creationId="{D3F9185E-D639-0E2F-A583-076AD836DD70}"/>
          </ac:spMkLst>
        </pc:spChg>
        <pc:spChg chg="mod">
          <ac:chgData name="Гость" userId="d3dda01143b5669e" providerId="Windows Live" clId="Web-{FA48EA5E-A283-459B-BEF7-D0F5167E322F}" dt="2023-04-28T21:30:57.350" v="126" actId="14100"/>
          <ac:spMkLst>
            <pc:docMk/>
            <pc:sldMk cId="1960585420" sldId="259"/>
            <ac:spMk id="3" creationId="{58D7EA75-CC42-2CEE-16E0-C476E8D34929}"/>
          </ac:spMkLst>
        </pc:spChg>
        <pc:spChg chg="add del">
          <ac:chgData name="Гость" userId="d3dda01143b5669e" providerId="Windows Live" clId="Web-{FA48EA5E-A283-459B-BEF7-D0F5167E322F}" dt="2023-04-28T21:27:19.504" v="72"/>
          <ac:spMkLst>
            <pc:docMk/>
            <pc:sldMk cId="1960585420" sldId="259"/>
            <ac:spMk id="8" creationId="{907EF6B7-1338-4443-8C46-6A318D952DFD}"/>
          </ac:spMkLst>
        </pc:spChg>
        <pc:spChg chg="add del">
          <ac:chgData name="Гость" userId="d3dda01143b5669e" providerId="Windows Live" clId="Web-{FA48EA5E-A283-459B-BEF7-D0F5167E322F}" dt="2023-04-28T21:27:19.504" v="72"/>
          <ac:spMkLst>
            <pc:docMk/>
            <pc:sldMk cId="1960585420" sldId="259"/>
            <ac:spMk id="10" creationId="{DAAE4CDD-124C-4DCF-9584-B6033B545DD5}"/>
          </ac:spMkLst>
        </pc:spChg>
        <pc:spChg chg="add del">
          <ac:chgData name="Гость" userId="d3dda01143b5669e" providerId="Windows Live" clId="Web-{FA48EA5E-A283-459B-BEF7-D0F5167E322F}" dt="2023-04-28T21:27:19.504" v="72"/>
          <ac:spMkLst>
            <pc:docMk/>
            <pc:sldMk cId="1960585420" sldId="259"/>
            <ac:spMk id="12" creationId="{081E4A58-353D-44AE-B2FC-2A74E2E400F7}"/>
          </ac:spMkLst>
        </pc:spChg>
        <pc:spChg chg="add del">
          <ac:chgData name="Гость" userId="d3dda01143b5669e" providerId="Windows Live" clId="Web-{FA48EA5E-A283-459B-BEF7-D0F5167E322F}" dt="2023-04-28T21:27:31.145" v="74"/>
          <ac:spMkLst>
            <pc:docMk/>
            <pc:sldMk cId="1960585420" sldId="259"/>
            <ac:spMk id="14" creationId="{CABBD4C1-E6F8-46F6-8152-A8A97490BF4D}"/>
          </ac:spMkLst>
        </pc:spChg>
        <pc:spChg chg="add del">
          <ac:chgData name="Гость" userId="d3dda01143b5669e" providerId="Windows Live" clId="Web-{FA48EA5E-A283-459B-BEF7-D0F5167E322F}" dt="2023-04-28T21:27:31.145" v="74"/>
          <ac:spMkLst>
            <pc:docMk/>
            <pc:sldMk cId="1960585420" sldId="259"/>
            <ac:spMk id="15" creationId="{F837543A-6020-4505-A233-C9DB4BF74011}"/>
          </ac:spMkLst>
        </pc:spChg>
        <pc:spChg chg="add del">
          <ac:chgData name="Гость" userId="d3dda01143b5669e" providerId="Windows Live" clId="Web-{FA48EA5E-A283-459B-BEF7-D0F5167E322F}" dt="2023-04-28T21:27:31.145" v="74"/>
          <ac:spMkLst>
            <pc:docMk/>
            <pc:sldMk cId="1960585420" sldId="259"/>
            <ac:spMk id="16" creationId="{83BA5EF5-1FE9-4BF9-83BB-269BCDDF6156}"/>
          </ac:spMkLst>
        </pc:spChg>
        <pc:spChg chg="add del">
          <ac:chgData name="Гость" userId="d3dda01143b5669e" providerId="Windows Live" clId="Web-{FA48EA5E-A283-459B-BEF7-D0F5167E322F}" dt="2023-04-28T21:27:31.145" v="74"/>
          <ac:spMkLst>
            <pc:docMk/>
            <pc:sldMk cId="1960585420" sldId="259"/>
            <ac:spMk id="17" creationId="{35B16301-FB18-48BA-A6DD-C37CAF6F9A18}"/>
          </ac:spMkLst>
        </pc:spChg>
        <pc:spChg chg="add del">
          <ac:chgData name="Гость" userId="d3dda01143b5669e" providerId="Windows Live" clId="Web-{FA48EA5E-A283-459B-BEF7-D0F5167E322F}" dt="2023-04-28T21:27:31.145" v="74"/>
          <ac:spMkLst>
            <pc:docMk/>
            <pc:sldMk cId="1960585420" sldId="259"/>
            <ac:spMk id="19" creationId="{C3C0D90E-074A-4F52-9B11-B52BEF4BCBE5}"/>
          </ac:spMkLst>
        </pc:spChg>
        <pc:spChg chg="add del">
          <ac:chgData name="Гость" userId="d3dda01143b5669e" providerId="Windows Live" clId="Web-{FA48EA5E-A283-459B-BEF7-D0F5167E322F}" dt="2023-04-28T21:27:31.145" v="74"/>
          <ac:spMkLst>
            <pc:docMk/>
            <pc:sldMk cId="1960585420" sldId="259"/>
            <ac:spMk id="20" creationId="{88853921-7BC9-4BDE-ACAB-133C683C82D6}"/>
          </ac:spMkLst>
        </pc:spChg>
        <pc:spChg chg="add del">
          <ac:chgData name="Гость" userId="d3dda01143b5669e" providerId="Windows Live" clId="Web-{FA48EA5E-A283-459B-BEF7-D0F5167E322F}" dt="2023-04-28T21:27:31.145" v="74"/>
          <ac:spMkLst>
            <pc:docMk/>
            <pc:sldMk cId="1960585420" sldId="259"/>
            <ac:spMk id="22" creationId="{09192968-3AE7-4470-A61C-97294BB92731}"/>
          </ac:spMkLst>
        </pc:spChg>
        <pc:spChg chg="add del">
          <ac:chgData name="Гость" userId="d3dda01143b5669e" providerId="Windows Live" clId="Web-{FA48EA5E-A283-459B-BEF7-D0F5167E322F}" dt="2023-04-28T21:27:31.145" v="74"/>
          <ac:spMkLst>
            <pc:docMk/>
            <pc:sldMk cId="1960585420" sldId="259"/>
            <ac:spMk id="24" creationId="{3AB72E55-43E4-4356-BFE8-E2102CB0B505}"/>
          </ac:spMkLst>
        </pc:spChg>
        <pc:spChg chg="add del">
          <ac:chgData name="Гость" userId="d3dda01143b5669e" providerId="Windows Live" clId="Web-{FA48EA5E-A283-459B-BEF7-D0F5167E322F}" dt="2023-04-28T21:27:40.302" v="76"/>
          <ac:spMkLst>
            <pc:docMk/>
            <pc:sldMk cId="1960585420" sldId="259"/>
            <ac:spMk id="26" creationId="{907EF6B7-1338-4443-8C46-6A318D952DFD}"/>
          </ac:spMkLst>
        </pc:spChg>
        <pc:spChg chg="add del">
          <ac:chgData name="Гость" userId="d3dda01143b5669e" providerId="Windows Live" clId="Web-{FA48EA5E-A283-459B-BEF7-D0F5167E322F}" dt="2023-04-28T21:27:40.302" v="76"/>
          <ac:spMkLst>
            <pc:docMk/>
            <pc:sldMk cId="1960585420" sldId="259"/>
            <ac:spMk id="27" creationId="{DAAE4CDD-124C-4DCF-9584-B6033B545DD5}"/>
          </ac:spMkLst>
        </pc:spChg>
        <pc:spChg chg="add del">
          <ac:chgData name="Гость" userId="d3dda01143b5669e" providerId="Windows Live" clId="Web-{FA48EA5E-A283-459B-BEF7-D0F5167E322F}" dt="2023-04-28T21:27:40.302" v="76"/>
          <ac:spMkLst>
            <pc:docMk/>
            <pc:sldMk cId="1960585420" sldId="259"/>
            <ac:spMk id="28" creationId="{081E4A58-353D-44AE-B2FC-2A74E2E400F7}"/>
          </ac:spMkLst>
        </pc:spChg>
        <pc:spChg chg="add">
          <ac:chgData name="Гость" userId="d3dda01143b5669e" providerId="Windows Live" clId="Web-{FA48EA5E-A283-459B-BEF7-D0F5167E322F}" dt="2023-04-28T21:27:40.318" v="77"/>
          <ac:spMkLst>
            <pc:docMk/>
            <pc:sldMk cId="1960585420" sldId="259"/>
            <ac:spMk id="30" creationId="{E92FEB64-6EEA-4759-B4A4-BD2C1E660BA8}"/>
          </ac:spMkLst>
        </pc:spChg>
        <pc:spChg chg="add">
          <ac:chgData name="Гость" userId="d3dda01143b5669e" providerId="Windows Live" clId="Web-{FA48EA5E-A283-459B-BEF7-D0F5167E322F}" dt="2023-04-28T21:27:40.318" v="77"/>
          <ac:spMkLst>
            <pc:docMk/>
            <pc:sldMk cId="1960585420" sldId="259"/>
            <ac:spMk id="31" creationId="{B10BB131-AC8E-4A8E-A5D1-36260F720C3B}"/>
          </ac:spMkLst>
        </pc:spChg>
        <pc:spChg chg="add">
          <ac:chgData name="Гость" userId="d3dda01143b5669e" providerId="Windows Live" clId="Web-{FA48EA5E-A283-459B-BEF7-D0F5167E322F}" dt="2023-04-28T21:27:40.318" v="77"/>
          <ac:spMkLst>
            <pc:docMk/>
            <pc:sldMk cId="1960585420" sldId="259"/>
            <ac:spMk id="32" creationId="{14847E93-7DC1-4D4B-8829-B19AA7137C50}"/>
          </ac:spMkLst>
        </pc:spChg>
        <pc:spChg chg="add">
          <ac:chgData name="Гость" userId="d3dda01143b5669e" providerId="Windows Live" clId="Web-{FA48EA5E-A283-459B-BEF7-D0F5167E322F}" dt="2023-04-28T21:27:40.318" v="77"/>
          <ac:spMkLst>
            <pc:docMk/>
            <pc:sldMk cId="1960585420" sldId="259"/>
            <ac:spMk id="33" creationId="{5566D6E1-03A1-4D73-A4E0-35D74D568A04}"/>
          </ac:spMkLst>
        </pc:spChg>
        <pc:spChg chg="add">
          <ac:chgData name="Гость" userId="d3dda01143b5669e" providerId="Windows Live" clId="Web-{FA48EA5E-A283-459B-BEF7-D0F5167E322F}" dt="2023-04-28T21:27:40.318" v="77"/>
          <ac:spMkLst>
            <pc:docMk/>
            <pc:sldMk cId="1960585420" sldId="259"/>
            <ac:spMk id="34" creationId="{9F835A99-04AC-494A-A572-AFE8413CC938}"/>
          </ac:spMkLst>
        </pc:spChg>
        <pc:spChg chg="add">
          <ac:chgData name="Гость" userId="d3dda01143b5669e" providerId="Windows Live" clId="Web-{FA48EA5E-A283-459B-BEF7-D0F5167E322F}" dt="2023-04-28T21:27:40.318" v="77"/>
          <ac:spMkLst>
            <pc:docMk/>
            <pc:sldMk cId="1960585420" sldId="259"/>
            <ac:spMk id="35" creationId="{7B786209-1B0B-4CA9-9BDD-F7327066A84D}"/>
          </ac:spMkLst>
        </pc:spChg>
        <pc:spChg chg="add">
          <ac:chgData name="Гость" userId="d3dda01143b5669e" providerId="Windows Live" clId="Web-{FA48EA5E-A283-459B-BEF7-D0F5167E322F}" dt="2023-04-28T21:27:40.318" v="77"/>
          <ac:spMkLst>
            <pc:docMk/>
            <pc:sldMk cId="1960585420" sldId="259"/>
            <ac:spMk id="36" creationId="{2D2964BB-484D-45AE-AD66-D407D0629652}"/>
          </ac:spMkLst>
        </pc:spChg>
        <pc:spChg chg="add">
          <ac:chgData name="Гость" userId="d3dda01143b5669e" providerId="Windows Live" clId="Web-{FA48EA5E-A283-459B-BEF7-D0F5167E322F}" dt="2023-04-28T21:27:40.318" v="77"/>
          <ac:spMkLst>
            <pc:docMk/>
            <pc:sldMk cId="1960585420" sldId="259"/>
            <ac:spMk id="37" creationId="{6691AC69-A76E-4DAB-B565-468B6B87ACF3}"/>
          </ac:spMkLst>
        </pc:spChg>
        <pc:cxnChg chg="add del">
          <ac:chgData name="Гость" userId="d3dda01143b5669e" providerId="Windows Live" clId="Web-{FA48EA5E-A283-459B-BEF7-D0F5167E322F}" dt="2023-04-28T21:27:31.145" v="74"/>
          <ac:cxnSpMkLst>
            <pc:docMk/>
            <pc:sldMk cId="1960585420" sldId="259"/>
            <ac:cxnSpMk id="18" creationId="{4B3BCACB-5880-460B-9606-8C433A9AF99D}"/>
          </ac:cxnSpMkLst>
        </pc:cxnChg>
      </pc:sldChg>
      <pc:sldChg chg="addSp modSp new mod setBg">
        <pc:chgData name="Гость" userId="d3dda01143b5669e" providerId="Windows Live" clId="Web-{FA48EA5E-A283-459B-BEF7-D0F5167E322F}" dt="2023-04-28T21:35:36.713" v="138"/>
        <pc:sldMkLst>
          <pc:docMk/>
          <pc:sldMk cId="3156097694" sldId="260"/>
        </pc:sldMkLst>
        <pc:spChg chg="mod">
          <ac:chgData name="Гость" userId="d3dda01143b5669e" providerId="Windows Live" clId="Web-{FA48EA5E-A283-459B-BEF7-D0F5167E322F}" dt="2023-04-28T21:35:36.713" v="138"/>
          <ac:spMkLst>
            <pc:docMk/>
            <pc:sldMk cId="3156097694" sldId="260"/>
            <ac:spMk id="2" creationId="{14F258B6-6F80-F764-4C88-6E209791D969}"/>
          </ac:spMkLst>
        </pc:spChg>
        <pc:spChg chg="mod">
          <ac:chgData name="Гость" userId="d3dda01143b5669e" providerId="Windows Live" clId="Web-{FA48EA5E-A283-459B-BEF7-D0F5167E322F}" dt="2023-04-28T21:35:36.713" v="138"/>
          <ac:spMkLst>
            <pc:docMk/>
            <pc:sldMk cId="3156097694" sldId="260"/>
            <ac:spMk id="3" creationId="{0EA322C1-30DC-D72C-4ADF-D1E1FEF3ED3F}"/>
          </ac:spMkLst>
        </pc:spChg>
        <pc:spChg chg="add">
          <ac:chgData name="Гость" userId="d3dda01143b5669e" providerId="Windows Live" clId="Web-{FA48EA5E-A283-459B-BEF7-D0F5167E322F}" dt="2023-04-28T21:35:36.713" v="138"/>
          <ac:spMkLst>
            <pc:docMk/>
            <pc:sldMk cId="3156097694" sldId="260"/>
            <ac:spMk id="8" creationId="{907EF6B7-1338-4443-8C46-6A318D952DFD}"/>
          </ac:spMkLst>
        </pc:spChg>
        <pc:spChg chg="add">
          <ac:chgData name="Гость" userId="d3dda01143b5669e" providerId="Windows Live" clId="Web-{FA48EA5E-A283-459B-BEF7-D0F5167E322F}" dt="2023-04-28T21:35:36.713" v="138"/>
          <ac:spMkLst>
            <pc:docMk/>
            <pc:sldMk cId="3156097694" sldId="260"/>
            <ac:spMk id="10" creationId="{DAAE4CDD-124C-4DCF-9584-B6033B545DD5}"/>
          </ac:spMkLst>
        </pc:spChg>
        <pc:spChg chg="add">
          <ac:chgData name="Гость" userId="d3dda01143b5669e" providerId="Windows Live" clId="Web-{FA48EA5E-A283-459B-BEF7-D0F5167E322F}" dt="2023-04-28T21:35:36.713" v="138"/>
          <ac:spMkLst>
            <pc:docMk/>
            <pc:sldMk cId="3156097694" sldId="260"/>
            <ac:spMk id="12" creationId="{081E4A58-353D-44AE-B2FC-2A74E2E400F7}"/>
          </ac:spMkLst>
        </pc:spChg>
      </pc:sldChg>
      <pc:sldChg chg="modSp new">
        <pc:chgData name="Гость" userId="d3dda01143b5669e" providerId="Windows Live" clId="Web-{FA48EA5E-A283-459B-BEF7-D0F5167E322F}" dt="2023-04-28T21:37:28.267" v="146" actId="14100"/>
        <pc:sldMkLst>
          <pc:docMk/>
          <pc:sldMk cId="1189552114" sldId="261"/>
        </pc:sldMkLst>
        <pc:spChg chg="mod">
          <ac:chgData name="Гость" userId="d3dda01143b5669e" providerId="Windows Live" clId="Web-{FA48EA5E-A283-459B-BEF7-D0F5167E322F}" dt="2023-04-28T21:37:06.860" v="142" actId="20577"/>
          <ac:spMkLst>
            <pc:docMk/>
            <pc:sldMk cId="1189552114" sldId="261"/>
            <ac:spMk id="2" creationId="{6E5E9E55-1BAC-0D1E-875D-329DED8A77D0}"/>
          </ac:spMkLst>
        </pc:spChg>
        <pc:spChg chg="mod">
          <ac:chgData name="Гость" userId="d3dda01143b5669e" providerId="Windows Live" clId="Web-{FA48EA5E-A283-459B-BEF7-D0F5167E322F}" dt="2023-04-28T21:37:28.267" v="146" actId="14100"/>
          <ac:spMkLst>
            <pc:docMk/>
            <pc:sldMk cId="1189552114" sldId="261"/>
            <ac:spMk id="3" creationId="{6FC1A2D0-D871-6BC4-A3D5-BE457F2411A2}"/>
          </ac:spMkLst>
        </pc:spChg>
      </pc:sldChg>
      <pc:sldChg chg="modSp new">
        <pc:chgData name="Гость" userId="d3dda01143b5669e" providerId="Windows Live" clId="Web-{FA48EA5E-A283-459B-BEF7-D0F5167E322F}" dt="2023-04-28T21:38:27.162" v="155" actId="14100"/>
        <pc:sldMkLst>
          <pc:docMk/>
          <pc:sldMk cId="993946949" sldId="262"/>
        </pc:sldMkLst>
        <pc:spChg chg="mod">
          <ac:chgData name="Гость" userId="d3dda01143b5669e" providerId="Windows Live" clId="Web-{FA48EA5E-A283-459B-BEF7-D0F5167E322F}" dt="2023-04-28T21:38:08.989" v="150" actId="20577"/>
          <ac:spMkLst>
            <pc:docMk/>
            <pc:sldMk cId="993946949" sldId="262"/>
            <ac:spMk id="2" creationId="{A3299B8C-A900-8F87-8704-88210B5405D8}"/>
          </ac:spMkLst>
        </pc:spChg>
        <pc:spChg chg="mod">
          <ac:chgData name="Гость" userId="d3dda01143b5669e" providerId="Windows Live" clId="Web-{FA48EA5E-A283-459B-BEF7-D0F5167E322F}" dt="2023-04-28T21:38:27.162" v="155" actId="14100"/>
          <ac:spMkLst>
            <pc:docMk/>
            <pc:sldMk cId="993946949" sldId="262"/>
            <ac:spMk id="3" creationId="{799F5264-BA3D-1D24-4E50-2C7A91498A26}"/>
          </ac:spMkLst>
        </pc:spChg>
      </pc:sldChg>
      <pc:sldMasterChg chg="add del addSldLayout delSldLayout">
        <pc:chgData name="Гость" userId="d3dda01143b5669e" providerId="Windows Live" clId="Web-{FA48EA5E-A283-459B-BEF7-D0F5167E322F}" dt="2023-04-28T21:15:04.093" v="7"/>
        <pc:sldMasterMkLst>
          <pc:docMk/>
          <pc:sldMasterMk cId="3154979492" sldId="2147483648"/>
        </pc:sldMasterMkLst>
        <pc:sldLayoutChg chg="add del">
          <pc:chgData name="Гость" userId="d3dda01143b5669e" providerId="Windows Live" clId="Web-{FA48EA5E-A283-459B-BEF7-D0F5167E322F}" dt="2023-04-28T21:15:04.093" v="7"/>
          <pc:sldLayoutMkLst>
            <pc:docMk/>
            <pc:sldMasterMk cId="3154979492" sldId="2147483648"/>
            <pc:sldLayoutMk cId="161079921" sldId="2147483649"/>
          </pc:sldLayoutMkLst>
        </pc:sldLayoutChg>
        <pc:sldLayoutChg chg="add del">
          <pc:chgData name="Гость" userId="d3dda01143b5669e" providerId="Windows Live" clId="Web-{FA48EA5E-A283-459B-BEF7-D0F5167E322F}" dt="2023-04-28T21:15:04.093" v="7"/>
          <pc:sldLayoutMkLst>
            <pc:docMk/>
            <pc:sldMasterMk cId="3154979492" sldId="2147483648"/>
            <pc:sldLayoutMk cId="2703711724" sldId="2147483650"/>
          </pc:sldLayoutMkLst>
        </pc:sldLayoutChg>
        <pc:sldLayoutChg chg="add del">
          <pc:chgData name="Гость" userId="d3dda01143b5669e" providerId="Windows Live" clId="Web-{FA48EA5E-A283-459B-BEF7-D0F5167E322F}" dt="2023-04-28T21:15:04.093" v="7"/>
          <pc:sldLayoutMkLst>
            <pc:docMk/>
            <pc:sldMasterMk cId="3154979492" sldId="2147483648"/>
            <pc:sldLayoutMk cId="4076369896" sldId="2147483651"/>
          </pc:sldLayoutMkLst>
        </pc:sldLayoutChg>
        <pc:sldLayoutChg chg="add del">
          <pc:chgData name="Гость" userId="d3dda01143b5669e" providerId="Windows Live" clId="Web-{FA48EA5E-A283-459B-BEF7-D0F5167E322F}" dt="2023-04-28T21:15:04.093" v="7"/>
          <pc:sldLayoutMkLst>
            <pc:docMk/>
            <pc:sldMasterMk cId="3154979492" sldId="2147483648"/>
            <pc:sldLayoutMk cId="2625762208" sldId="2147483652"/>
          </pc:sldLayoutMkLst>
        </pc:sldLayoutChg>
        <pc:sldLayoutChg chg="add del">
          <pc:chgData name="Гость" userId="d3dda01143b5669e" providerId="Windows Live" clId="Web-{FA48EA5E-A283-459B-BEF7-D0F5167E322F}" dt="2023-04-28T21:15:04.093" v="7"/>
          <pc:sldLayoutMkLst>
            <pc:docMk/>
            <pc:sldMasterMk cId="3154979492" sldId="2147483648"/>
            <pc:sldLayoutMk cId="188002762" sldId="2147483653"/>
          </pc:sldLayoutMkLst>
        </pc:sldLayoutChg>
        <pc:sldLayoutChg chg="add del">
          <pc:chgData name="Гость" userId="d3dda01143b5669e" providerId="Windows Live" clId="Web-{FA48EA5E-A283-459B-BEF7-D0F5167E322F}" dt="2023-04-28T21:15:04.093" v="7"/>
          <pc:sldLayoutMkLst>
            <pc:docMk/>
            <pc:sldMasterMk cId="3154979492" sldId="2147483648"/>
            <pc:sldLayoutMk cId="2295335545" sldId="2147483654"/>
          </pc:sldLayoutMkLst>
        </pc:sldLayoutChg>
        <pc:sldLayoutChg chg="add del">
          <pc:chgData name="Гость" userId="d3dda01143b5669e" providerId="Windows Live" clId="Web-{FA48EA5E-A283-459B-BEF7-D0F5167E322F}" dt="2023-04-28T21:15:04.093" v="7"/>
          <pc:sldLayoutMkLst>
            <pc:docMk/>
            <pc:sldMasterMk cId="3154979492" sldId="2147483648"/>
            <pc:sldLayoutMk cId="1988754143" sldId="2147483655"/>
          </pc:sldLayoutMkLst>
        </pc:sldLayoutChg>
        <pc:sldLayoutChg chg="add del">
          <pc:chgData name="Гость" userId="d3dda01143b5669e" providerId="Windows Live" clId="Web-{FA48EA5E-A283-459B-BEF7-D0F5167E322F}" dt="2023-04-28T21:15:04.093" v="7"/>
          <pc:sldLayoutMkLst>
            <pc:docMk/>
            <pc:sldMasterMk cId="3154979492" sldId="2147483648"/>
            <pc:sldLayoutMk cId="3665695281" sldId="2147483656"/>
          </pc:sldLayoutMkLst>
        </pc:sldLayoutChg>
        <pc:sldLayoutChg chg="add del">
          <pc:chgData name="Гость" userId="d3dda01143b5669e" providerId="Windows Live" clId="Web-{FA48EA5E-A283-459B-BEF7-D0F5167E322F}" dt="2023-04-28T21:15:04.093" v="7"/>
          <pc:sldLayoutMkLst>
            <pc:docMk/>
            <pc:sldMasterMk cId="3154979492" sldId="2147483648"/>
            <pc:sldLayoutMk cId="2134169247" sldId="2147483657"/>
          </pc:sldLayoutMkLst>
        </pc:sldLayoutChg>
        <pc:sldLayoutChg chg="add del">
          <pc:chgData name="Гость" userId="d3dda01143b5669e" providerId="Windows Live" clId="Web-{FA48EA5E-A283-459B-BEF7-D0F5167E322F}" dt="2023-04-28T21:15:04.093" v="7"/>
          <pc:sldLayoutMkLst>
            <pc:docMk/>
            <pc:sldMasterMk cId="3154979492" sldId="2147483648"/>
            <pc:sldLayoutMk cId="2065727480" sldId="2147483658"/>
          </pc:sldLayoutMkLst>
        </pc:sldLayoutChg>
        <pc:sldLayoutChg chg="add del">
          <pc:chgData name="Гость" userId="d3dda01143b5669e" providerId="Windows Live" clId="Web-{FA48EA5E-A283-459B-BEF7-D0F5167E322F}" dt="2023-04-28T21:15:04.093" v="7"/>
          <pc:sldLayoutMkLst>
            <pc:docMk/>
            <pc:sldMasterMk cId="3154979492" sldId="2147483648"/>
            <pc:sldLayoutMk cId="812261758" sldId="2147483659"/>
          </pc:sldLayoutMkLst>
        </pc:sldLayoutChg>
      </pc:sldMasterChg>
      <pc:sldMasterChg chg="add del addSldLayout delSldLayout">
        <pc:chgData name="Гость" userId="d3dda01143b5669e" providerId="Windows Live" clId="Web-{FA48EA5E-A283-459B-BEF7-D0F5167E322F}" dt="2023-04-28T21:14:54.780" v="4"/>
        <pc:sldMasterMkLst>
          <pc:docMk/>
          <pc:sldMasterMk cId="3731144415" sldId="2147483686"/>
        </pc:sldMasterMkLst>
        <pc:sldLayoutChg chg="add del">
          <pc:chgData name="Гость" userId="d3dda01143b5669e" providerId="Windows Live" clId="Web-{FA48EA5E-A283-459B-BEF7-D0F5167E322F}" dt="2023-04-28T21:14:54.780" v="4"/>
          <pc:sldLayoutMkLst>
            <pc:docMk/>
            <pc:sldMasterMk cId="3731144415" sldId="2147483686"/>
            <pc:sldLayoutMk cId="218853469" sldId="2147483675"/>
          </pc:sldLayoutMkLst>
        </pc:sldLayoutChg>
        <pc:sldLayoutChg chg="add del">
          <pc:chgData name="Гость" userId="d3dda01143b5669e" providerId="Windows Live" clId="Web-{FA48EA5E-A283-459B-BEF7-D0F5167E322F}" dt="2023-04-28T21:14:54.780" v="4"/>
          <pc:sldLayoutMkLst>
            <pc:docMk/>
            <pc:sldMasterMk cId="3731144415" sldId="2147483686"/>
            <pc:sldLayoutMk cId="92754111" sldId="2147483676"/>
          </pc:sldLayoutMkLst>
        </pc:sldLayoutChg>
        <pc:sldLayoutChg chg="add del">
          <pc:chgData name="Гость" userId="d3dda01143b5669e" providerId="Windows Live" clId="Web-{FA48EA5E-A283-459B-BEF7-D0F5167E322F}" dt="2023-04-28T21:14:54.780" v="4"/>
          <pc:sldLayoutMkLst>
            <pc:docMk/>
            <pc:sldMasterMk cId="3731144415" sldId="2147483686"/>
            <pc:sldLayoutMk cId="139501183" sldId="2147483677"/>
          </pc:sldLayoutMkLst>
        </pc:sldLayoutChg>
        <pc:sldLayoutChg chg="add del">
          <pc:chgData name="Гость" userId="d3dda01143b5669e" providerId="Windows Live" clId="Web-{FA48EA5E-A283-459B-BEF7-D0F5167E322F}" dt="2023-04-28T21:14:54.780" v="4"/>
          <pc:sldLayoutMkLst>
            <pc:docMk/>
            <pc:sldMasterMk cId="3731144415" sldId="2147483686"/>
            <pc:sldLayoutMk cId="631352193" sldId="2147483678"/>
          </pc:sldLayoutMkLst>
        </pc:sldLayoutChg>
        <pc:sldLayoutChg chg="add del">
          <pc:chgData name="Гость" userId="d3dda01143b5669e" providerId="Windows Live" clId="Web-{FA48EA5E-A283-459B-BEF7-D0F5167E322F}" dt="2023-04-28T21:14:54.780" v="4"/>
          <pc:sldLayoutMkLst>
            <pc:docMk/>
            <pc:sldMasterMk cId="3731144415" sldId="2147483686"/>
            <pc:sldLayoutMk cId="129797783" sldId="2147483679"/>
          </pc:sldLayoutMkLst>
        </pc:sldLayoutChg>
        <pc:sldLayoutChg chg="add del">
          <pc:chgData name="Гость" userId="d3dda01143b5669e" providerId="Windows Live" clId="Web-{FA48EA5E-A283-459B-BEF7-D0F5167E322F}" dt="2023-04-28T21:14:54.780" v="4"/>
          <pc:sldLayoutMkLst>
            <pc:docMk/>
            <pc:sldMasterMk cId="3731144415" sldId="2147483686"/>
            <pc:sldLayoutMk cId="3916766394" sldId="2147483680"/>
          </pc:sldLayoutMkLst>
        </pc:sldLayoutChg>
        <pc:sldLayoutChg chg="add del">
          <pc:chgData name="Гость" userId="d3dda01143b5669e" providerId="Windows Live" clId="Web-{FA48EA5E-A283-459B-BEF7-D0F5167E322F}" dt="2023-04-28T21:14:54.780" v="4"/>
          <pc:sldLayoutMkLst>
            <pc:docMk/>
            <pc:sldMasterMk cId="3731144415" sldId="2147483686"/>
            <pc:sldLayoutMk cId="641469862" sldId="2147483681"/>
          </pc:sldLayoutMkLst>
        </pc:sldLayoutChg>
        <pc:sldLayoutChg chg="add del">
          <pc:chgData name="Гость" userId="d3dda01143b5669e" providerId="Windows Live" clId="Web-{FA48EA5E-A283-459B-BEF7-D0F5167E322F}" dt="2023-04-28T21:14:54.780" v="4"/>
          <pc:sldLayoutMkLst>
            <pc:docMk/>
            <pc:sldMasterMk cId="3731144415" sldId="2147483686"/>
            <pc:sldLayoutMk cId="3515584655" sldId="2147483682"/>
          </pc:sldLayoutMkLst>
        </pc:sldLayoutChg>
        <pc:sldLayoutChg chg="add del">
          <pc:chgData name="Гость" userId="d3dda01143b5669e" providerId="Windows Live" clId="Web-{FA48EA5E-A283-459B-BEF7-D0F5167E322F}" dt="2023-04-28T21:14:54.780" v="4"/>
          <pc:sldLayoutMkLst>
            <pc:docMk/>
            <pc:sldMasterMk cId="3731144415" sldId="2147483686"/>
            <pc:sldLayoutMk cId="586719553" sldId="2147483683"/>
          </pc:sldLayoutMkLst>
        </pc:sldLayoutChg>
        <pc:sldLayoutChg chg="add del">
          <pc:chgData name="Гость" userId="d3dda01143b5669e" providerId="Windows Live" clId="Web-{FA48EA5E-A283-459B-BEF7-D0F5167E322F}" dt="2023-04-28T21:14:54.780" v="4"/>
          <pc:sldLayoutMkLst>
            <pc:docMk/>
            <pc:sldMasterMk cId="3731144415" sldId="2147483686"/>
            <pc:sldLayoutMk cId="2487474558" sldId="2147483684"/>
          </pc:sldLayoutMkLst>
        </pc:sldLayoutChg>
        <pc:sldLayoutChg chg="add del">
          <pc:chgData name="Гость" userId="d3dda01143b5669e" providerId="Windows Live" clId="Web-{FA48EA5E-A283-459B-BEF7-D0F5167E322F}" dt="2023-04-28T21:14:54.780" v="4"/>
          <pc:sldLayoutMkLst>
            <pc:docMk/>
            <pc:sldMasterMk cId="3731144415" sldId="2147483686"/>
            <pc:sldLayoutMk cId="2199238431" sldId="2147483685"/>
          </pc:sldLayoutMkLst>
        </pc:sldLayoutChg>
      </pc:sldMasterChg>
      <pc:sldMasterChg chg="add del addSldLayout delSldLayout">
        <pc:chgData name="Гость" userId="d3dda01143b5669e" providerId="Windows Live" clId="Web-{FA48EA5E-A283-459B-BEF7-D0F5167E322F}" dt="2023-04-28T21:15:52.284" v="18"/>
        <pc:sldMasterMkLst>
          <pc:docMk/>
          <pc:sldMasterMk cId="2541541658" sldId="2147483731"/>
        </pc:sldMasterMkLst>
        <pc:sldLayoutChg chg="add del">
          <pc:chgData name="Гость" userId="d3dda01143b5669e" providerId="Windows Live" clId="Web-{FA48EA5E-A283-459B-BEF7-D0F5167E322F}" dt="2023-04-28T21:15:52.284" v="18"/>
          <pc:sldLayoutMkLst>
            <pc:docMk/>
            <pc:sldMasterMk cId="2541541658" sldId="2147483731"/>
            <pc:sldLayoutMk cId="3297183753" sldId="2147483720"/>
          </pc:sldLayoutMkLst>
        </pc:sldLayoutChg>
        <pc:sldLayoutChg chg="add del">
          <pc:chgData name="Гость" userId="d3dda01143b5669e" providerId="Windows Live" clId="Web-{FA48EA5E-A283-459B-BEF7-D0F5167E322F}" dt="2023-04-28T21:15:52.284" v="18"/>
          <pc:sldLayoutMkLst>
            <pc:docMk/>
            <pc:sldMasterMk cId="2541541658" sldId="2147483731"/>
            <pc:sldLayoutMk cId="2543529143" sldId="2147483721"/>
          </pc:sldLayoutMkLst>
        </pc:sldLayoutChg>
        <pc:sldLayoutChg chg="add del">
          <pc:chgData name="Гость" userId="d3dda01143b5669e" providerId="Windows Live" clId="Web-{FA48EA5E-A283-459B-BEF7-D0F5167E322F}" dt="2023-04-28T21:15:52.284" v="18"/>
          <pc:sldLayoutMkLst>
            <pc:docMk/>
            <pc:sldMasterMk cId="2541541658" sldId="2147483731"/>
            <pc:sldLayoutMk cId="1570105316" sldId="2147483722"/>
          </pc:sldLayoutMkLst>
        </pc:sldLayoutChg>
        <pc:sldLayoutChg chg="add del">
          <pc:chgData name="Гость" userId="d3dda01143b5669e" providerId="Windows Live" clId="Web-{FA48EA5E-A283-459B-BEF7-D0F5167E322F}" dt="2023-04-28T21:15:52.284" v="18"/>
          <pc:sldLayoutMkLst>
            <pc:docMk/>
            <pc:sldMasterMk cId="2541541658" sldId="2147483731"/>
            <pc:sldLayoutMk cId="3407119249" sldId="2147483723"/>
          </pc:sldLayoutMkLst>
        </pc:sldLayoutChg>
        <pc:sldLayoutChg chg="add del">
          <pc:chgData name="Гость" userId="d3dda01143b5669e" providerId="Windows Live" clId="Web-{FA48EA5E-A283-459B-BEF7-D0F5167E322F}" dt="2023-04-28T21:15:52.284" v="18"/>
          <pc:sldLayoutMkLst>
            <pc:docMk/>
            <pc:sldMasterMk cId="2541541658" sldId="2147483731"/>
            <pc:sldLayoutMk cId="3338749038" sldId="2147483724"/>
          </pc:sldLayoutMkLst>
        </pc:sldLayoutChg>
        <pc:sldLayoutChg chg="add del">
          <pc:chgData name="Гость" userId="d3dda01143b5669e" providerId="Windows Live" clId="Web-{FA48EA5E-A283-459B-BEF7-D0F5167E322F}" dt="2023-04-28T21:15:52.284" v="18"/>
          <pc:sldLayoutMkLst>
            <pc:docMk/>
            <pc:sldMasterMk cId="2541541658" sldId="2147483731"/>
            <pc:sldLayoutMk cId="2624042431" sldId="2147483725"/>
          </pc:sldLayoutMkLst>
        </pc:sldLayoutChg>
        <pc:sldLayoutChg chg="add del">
          <pc:chgData name="Гость" userId="d3dda01143b5669e" providerId="Windows Live" clId="Web-{FA48EA5E-A283-459B-BEF7-D0F5167E322F}" dt="2023-04-28T21:15:52.284" v="18"/>
          <pc:sldLayoutMkLst>
            <pc:docMk/>
            <pc:sldMasterMk cId="2541541658" sldId="2147483731"/>
            <pc:sldLayoutMk cId="384820985" sldId="2147483726"/>
          </pc:sldLayoutMkLst>
        </pc:sldLayoutChg>
        <pc:sldLayoutChg chg="add del">
          <pc:chgData name="Гость" userId="d3dda01143b5669e" providerId="Windows Live" clId="Web-{FA48EA5E-A283-459B-BEF7-D0F5167E322F}" dt="2023-04-28T21:15:52.284" v="18"/>
          <pc:sldLayoutMkLst>
            <pc:docMk/>
            <pc:sldMasterMk cId="2541541658" sldId="2147483731"/>
            <pc:sldLayoutMk cId="3555813231" sldId="2147483727"/>
          </pc:sldLayoutMkLst>
        </pc:sldLayoutChg>
        <pc:sldLayoutChg chg="add del">
          <pc:chgData name="Гость" userId="d3dda01143b5669e" providerId="Windows Live" clId="Web-{FA48EA5E-A283-459B-BEF7-D0F5167E322F}" dt="2023-04-28T21:15:52.284" v="18"/>
          <pc:sldLayoutMkLst>
            <pc:docMk/>
            <pc:sldMasterMk cId="2541541658" sldId="2147483731"/>
            <pc:sldLayoutMk cId="904797040" sldId="2147483728"/>
          </pc:sldLayoutMkLst>
        </pc:sldLayoutChg>
        <pc:sldLayoutChg chg="add del">
          <pc:chgData name="Гость" userId="d3dda01143b5669e" providerId="Windows Live" clId="Web-{FA48EA5E-A283-459B-BEF7-D0F5167E322F}" dt="2023-04-28T21:15:52.284" v="18"/>
          <pc:sldLayoutMkLst>
            <pc:docMk/>
            <pc:sldMasterMk cId="2541541658" sldId="2147483731"/>
            <pc:sldLayoutMk cId="1756015795" sldId="2147483729"/>
          </pc:sldLayoutMkLst>
        </pc:sldLayoutChg>
        <pc:sldLayoutChg chg="add del">
          <pc:chgData name="Гость" userId="d3dda01143b5669e" providerId="Windows Live" clId="Web-{FA48EA5E-A283-459B-BEF7-D0F5167E322F}" dt="2023-04-28T21:15:52.284" v="18"/>
          <pc:sldLayoutMkLst>
            <pc:docMk/>
            <pc:sldMasterMk cId="2541541658" sldId="2147483731"/>
            <pc:sldLayoutMk cId="1821385472" sldId="2147483730"/>
          </pc:sldLayoutMkLst>
        </pc:sldLayoutChg>
      </pc:sldMasterChg>
      <pc:sldMasterChg chg="add del addSldLayout delSldLayout">
        <pc:chgData name="Гость" userId="d3dda01143b5669e" providerId="Windows Live" clId="Web-{FA48EA5E-A283-459B-BEF7-D0F5167E322F}" dt="2023-04-28T21:16:04.129" v="22"/>
        <pc:sldMasterMkLst>
          <pc:docMk/>
          <pc:sldMasterMk cId="115888511" sldId="2147483755"/>
        </pc:sldMasterMkLst>
        <pc:sldLayoutChg chg="add del">
          <pc:chgData name="Гость" userId="d3dda01143b5669e" providerId="Windows Live" clId="Web-{FA48EA5E-A283-459B-BEF7-D0F5167E322F}" dt="2023-04-28T21:16:04.129" v="22"/>
          <pc:sldLayoutMkLst>
            <pc:docMk/>
            <pc:sldMasterMk cId="115888511" sldId="2147483755"/>
            <pc:sldLayoutMk cId="2333439164" sldId="2147483744"/>
          </pc:sldLayoutMkLst>
        </pc:sldLayoutChg>
        <pc:sldLayoutChg chg="add del">
          <pc:chgData name="Гость" userId="d3dda01143b5669e" providerId="Windows Live" clId="Web-{FA48EA5E-A283-459B-BEF7-D0F5167E322F}" dt="2023-04-28T21:16:04.129" v="22"/>
          <pc:sldLayoutMkLst>
            <pc:docMk/>
            <pc:sldMasterMk cId="115888511" sldId="2147483755"/>
            <pc:sldLayoutMk cId="1068915853" sldId="2147483745"/>
          </pc:sldLayoutMkLst>
        </pc:sldLayoutChg>
        <pc:sldLayoutChg chg="add del">
          <pc:chgData name="Гость" userId="d3dda01143b5669e" providerId="Windows Live" clId="Web-{FA48EA5E-A283-459B-BEF7-D0F5167E322F}" dt="2023-04-28T21:16:04.129" v="22"/>
          <pc:sldLayoutMkLst>
            <pc:docMk/>
            <pc:sldMasterMk cId="115888511" sldId="2147483755"/>
            <pc:sldLayoutMk cId="4077178108" sldId="2147483746"/>
          </pc:sldLayoutMkLst>
        </pc:sldLayoutChg>
        <pc:sldLayoutChg chg="add del">
          <pc:chgData name="Гость" userId="d3dda01143b5669e" providerId="Windows Live" clId="Web-{FA48EA5E-A283-459B-BEF7-D0F5167E322F}" dt="2023-04-28T21:16:04.129" v="22"/>
          <pc:sldLayoutMkLst>
            <pc:docMk/>
            <pc:sldMasterMk cId="115888511" sldId="2147483755"/>
            <pc:sldLayoutMk cId="1134645677" sldId="2147483747"/>
          </pc:sldLayoutMkLst>
        </pc:sldLayoutChg>
        <pc:sldLayoutChg chg="add del">
          <pc:chgData name="Гость" userId="d3dda01143b5669e" providerId="Windows Live" clId="Web-{FA48EA5E-A283-459B-BEF7-D0F5167E322F}" dt="2023-04-28T21:16:04.129" v="22"/>
          <pc:sldLayoutMkLst>
            <pc:docMk/>
            <pc:sldMasterMk cId="115888511" sldId="2147483755"/>
            <pc:sldLayoutMk cId="1670482038" sldId="2147483748"/>
          </pc:sldLayoutMkLst>
        </pc:sldLayoutChg>
        <pc:sldLayoutChg chg="add del">
          <pc:chgData name="Гость" userId="d3dda01143b5669e" providerId="Windows Live" clId="Web-{FA48EA5E-A283-459B-BEF7-D0F5167E322F}" dt="2023-04-28T21:16:04.129" v="22"/>
          <pc:sldLayoutMkLst>
            <pc:docMk/>
            <pc:sldMasterMk cId="115888511" sldId="2147483755"/>
            <pc:sldLayoutMk cId="3242647950" sldId="2147483749"/>
          </pc:sldLayoutMkLst>
        </pc:sldLayoutChg>
        <pc:sldLayoutChg chg="add del">
          <pc:chgData name="Гость" userId="d3dda01143b5669e" providerId="Windows Live" clId="Web-{FA48EA5E-A283-459B-BEF7-D0F5167E322F}" dt="2023-04-28T21:16:04.129" v="22"/>
          <pc:sldLayoutMkLst>
            <pc:docMk/>
            <pc:sldMasterMk cId="115888511" sldId="2147483755"/>
            <pc:sldLayoutMk cId="3312700047" sldId="2147483750"/>
          </pc:sldLayoutMkLst>
        </pc:sldLayoutChg>
        <pc:sldLayoutChg chg="add del">
          <pc:chgData name="Гость" userId="d3dda01143b5669e" providerId="Windows Live" clId="Web-{FA48EA5E-A283-459B-BEF7-D0F5167E322F}" dt="2023-04-28T21:16:04.129" v="22"/>
          <pc:sldLayoutMkLst>
            <pc:docMk/>
            <pc:sldMasterMk cId="115888511" sldId="2147483755"/>
            <pc:sldLayoutMk cId="2748490855" sldId="2147483751"/>
          </pc:sldLayoutMkLst>
        </pc:sldLayoutChg>
        <pc:sldLayoutChg chg="add del">
          <pc:chgData name="Гость" userId="d3dda01143b5669e" providerId="Windows Live" clId="Web-{FA48EA5E-A283-459B-BEF7-D0F5167E322F}" dt="2023-04-28T21:16:04.129" v="22"/>
          <pc:sldLayoutMkLst>
            <pc:docMk/>
            <pc:sldMasterMk cId="115888511" sldId="2147483755"/>
            <pc:sldLayoutMk cId="477569686" sldId="2147483752"/>
          </pc:sldLayoutMkLst>
        </pc:sldLayoutChg>
        <pc:sldLayoutChg chg="add del">
          <pc:chgData name="Гость" userId="d3dda01143b5669e" providerId="Windows Live" clId="Web-{FA48EA5E-A283-459B-BEF7-D0F5167E322F}" dt="2023-04-28T21:16:04.129" v="22"/>
          <pc:sldLayoutMkLst>
            <pc:docMk/>
            <pc:sldMasterMk cId="115888511" sldId="2147483755"/>
            <pc:sldLayoutMk cId="193965017" sldId="2147483753"/>
          </pc:sldLayoutMkLst>
        </pc:sldLayoutChg>
        <pc:sldLayoutChg chg="add del">
          <pc:chgData name="Гость" userId="d3dda01143b5669e" providerId="Windows Live" clId="Web-{FA48EA5E-A283-459B-BEF7-D0F5167E322F}" dt="2023-04-28T21:16:04.129" v="22"/>
          <pc:sldLayoutMkLst>
            <pc:docMk/>
            <pc:sldMasterMk cId="115888511" sldId="2147483755"/>
            <pc:sldLayoutMk cId="950644247" sldId="2147483754"/>
          </pc:sldLayoutMkLst>
        </pc:sldLayoutChg>
      </pc:sldMasterChg>
      <pc:sldMasterChg chg="add del addSldLayout delSldLayout">
        <pc:chgData name="Гость" userId="d3dda01143b5669e" providerId="Windows Live" clId="Web-{FA48EA5E-A283-459B-BEF7-D0F5167E322F}" dt="2023-04-28T21:15:04" v="6"/>
        <pc:sldMasterMkLst>
          <pc:docMk/>
          <pc:sldMasterMk cId="2383958672" sldId="2147483757"/>
        </pc:sldMasterMkLst>
        <pc:sldLayoutChg chg="add del">
          <pc:chgData name="Гость" userId="d3dda01143b5669e" providerId="Windows Live" clId="Web-{FA48EA5E-A283-459B-BEF7-D0F5167E322F}" dt="2023-04-28T21:15:04" v="6"/>
          <pc:sldLayoutMkLst>
            <pc:docMk/>
            <pc:sldMasterMk cId="2383958672" sldId="2147483757"/>
            <pc:sldLayoutMk cId="1673563042" sldId="2147483746"/>
          </pc:sldLayoutMkLst>
        </pc:sldLayoutChg>
        <pc:sldLayoutChg chg="add del">
          <pc:chgData name="Гость" userId="d3dda01143b5669e" providerId="Windows Live" clId="Web-{FA48EA5E-A283-459B-BEF7-D0F5167E322F}" dt="2023-04-28T21:15:04" v="6"/>
          <pc:sldLayoutMkLst>
            <pc:docMk/>
            <pc:sldMasterMk cId="2383958672" sldId="2147483757"/>
            <pc:sldLayoutMk cId="2090418486" sldId="2147483747"/>
          </pc:sldLayoutMkLst>
        </pc:sldLayoutChg>
        <pc:sldLayoutChg chg="add del">
          <pc:chgData name="Гость" userId="d3dda01143b5669e" providerId="Windows Live" clId="Web-{FA48EA5E-A283-459B-BEF7-D0F5167E322F}" dt="2023-04-28T21:15:04" v="6"/>
          <pc:sldLayoutMkLst>
            <pc:docMk/>
            <pc:sldMasterMk cId="2383958672" sldId="2147483757"/>
            <pc:sldLayoutMk cId="3221366551" sldId="2147483748"/>
          </pc:sldLayoutMkLst>
        </pc:sldLayoutChg>
        <pc:sldLayoutChg chg="add del">
          <pc:chgData name="Гость" userId="d3dda01143b5669e" providerId="Windows Live" clId="Web-{FA48EA5E-A283-459B-BEF7-D0F5167E322F}" dt="2023-04-28T21:15:04" v="6"/>
          <pc:sldLayoutMkLst>
            <pc:docMk/>
            <pc:sldMasterMk cId="2383958672" sldId="2147483757"/>
            <pc:sldLayoutMk cId="2197915984" sldId="2147483749"/>
          </pc:sldLayoutMkLst>
        </pc:sldLayoutChg>
        <pc:sldLayoutChg chg="add del">
          <pc:chgData name="Гость" userId="d3dda01143b5669e" providerId="Windows Live" clId="Web-{FA48EA5E-A283-459B-BEF7-D0F5167E322F}" dt="2023-04-28T21:15:04" v="6"/>
          <pc:sldLayoutMkLst>
            <pc:docMk/>
            <pc:sldMasterMk cId="2383958672" sldId="2147483757"/>
            <pc:sldLayoutMk cId="3910349898" sldId="2147483750"/>
          </pc:sldLayoutMkLst>
        </pc:sldLayoutChg>
        <pc:sldLayoutChg chg="add del">
          <pc:chgData name="Гость" userId="d3dda01143b5669e" providerId="Windows Live" clId="Web-{FA48EA5E-A283-459B-BEF7-D0F5167E322F}" dt="2023-04-28T21:15:04" v="6"/>
          <pc:sldLayoutMkLst>
            <pc:docMk/>
            <pc:sldMasterMk cId="2383958672" sldId="2147483757"/>
            <pc:sldLayoutMk cId="2729925619" sldId="2147483751"/>
          </pc:sldLayoutMkLst>
        </pc:sldLayoutChg>
        <pc:sldLayoutChg chg="add del">
          <pc:chgData name="Гость" userId="d3dda01143b5669e" providerId="Windows Live" clId="Web-{FA48EA5E-A283-459B-BEF7-D0F5167E322F}" dt="2023-04-28T21:15:04" v="6"/>
          <pc:sldLayoutMkLst>
            <pc:docMk/>
            <pc:sldMasterMk cId="2383958672" sldId="2147483757"/>
            <pc:sldLayoutMk cId="1149721605" sldId="2147483752"/>
          </pc:sldLayoutMkLst>
        </pc:sldLayoutChg>
        <pc:sldLayoutChg chg="add del">
          <pc:chgData name="Гость" userId="d3dda01143b5669e" providerId="Windows Live" clId="Web-{FA48EA5E-A283-459B-BEF7-D0F5167E322F}" dt="2023-04-28T21:15:04" v="6"/>
          <pc:sldLayoutMkLst>
            <pc:docMk/>
            <pc:sldMasterMk cId="2383958672" sldId="2147483757"/>
            <pc:sldLayoutMk cId="2427346541" sldId="2147483753"/>
          </pc:sldLayoutMkLst>
        </pc:sldLayoutChg>
        <pc:sldLayoutChg chg="add del">
          <pc:chgData name="Гость" userId="d3dda01143b5669e" providerId="Windows Live" clId="Web-{FA48EA5E-A283-459B-BEF7-D0F5167E322F}" dt="2023-04-28T21:15:04" v="6"/>
          <pc:sldLayoutMkLst>
            <pc:docMk/>
            <pc:sldMasterMk cId="2383958672" sldId="2147483757"/>
            <pc:sldLayoutMk cId="1894698393" sldId="2147483754"/>
          </pc:sldLayoutMkLst>
        </pc:sldLayoutChg>
        <pc:sldLayoutChg chg="add del">
          <pc:chgData name="Гость" userId="d3dda01143b5669e" providerId="Windows Live" clId="Web-{FA48EA5E-A283-459B-BEF7-D0F5167E322F}" dt="2023-04-28T21:15:04" v="6"/>
          <pc:sldLayoutMkLst>
            <pc:docMk/>
            <pc:sldMasterMk cId="2383958672" sldId="2147483757"/>
            <pc:sldLayoutMk cId="1189977625" sldId="2147483755"/>
          </pc:sldLayoutMkLst>
        </pc:sldLayoutChg>
        <pc:sldLayoutChg chg="add del">
          <pc:chgData name="Гость" userId="d3dda01143b5669e" providerId="Windows Live" clId="Web-{FA48EA5E-A283-459B-BEF7-D0F5167E322F}" dt="2023-04-28T21:15:04" v="6"/>
          <pc:sldLayoutMkLst>
            <pc:docMk/>
            <pc:sldMasterMk cId="2383958672" sldId="2147483757"/>
            <pc:sldLayoutMk cId="55473391" sldId="2147483756"/>
          </pc:sldLayoutMkLst>
        </pc:sldLayoutChg>
      </pc:sldMasterChg>
      <pc:sldMasterChg chg="add addSldLayout">
        <pc:chgData name="Гость" userId="d3dda01143b5669e" providerId="Windows Live" clId="Web-{FA48EA5E-A283-459B-BEF7-D0F5167E322F}" dt="2023-04-28T21:16:04.129" v="22"/>
        <pc:sldMasterMkLst>
          <pc:docMk/>
          <pc:sldMasterMk cId="683486035" sldId="2147483805"/>
        </pc:sldMasterMkLst>
        <pc:sldLayoutChg chg="add">
          <pc:chgData name="Гость" userId="d3dda01143b5669e" providerId="Windows Live" clId="Web-{FA48EA5E-A283-459B-BEF7-D0F5167E322F}" dt="2023-04-28T21:16:04.129" v="22"/>
          <pc:sldLayoutMkLst>
            <pc:docMk/>
            <pc:sldMasterMk cId="683486035" sldId="2147483805"/>
            <pc:sldLayoutMk cId="3646795955" sldId="2147483794"/>
          </pc:sldLayoutMkLst>
        </pc:sldLayoutChg>
        <pc:sldLayoutChg chg="add">
          <pc:chgData name="Гость" userId="d3dda01143b5669e" providerId="Windows Live" clId="Web-{FA48EA5E-A283-459B-BEF7-D0F5167E322F}" dt="2023-04-28T21:16:04.129" v="22"/>
          <pc:sldLayoutMkLst>
            <pc:docMk/>
            <pc:sldMasterMk cId="683486035" sldId="2147483805"/>
            <pc:sldLayoutMk cId="3567808715" sldId="2147483795"/>
          </pc:sldLayoutMkLst>
        </pc:sldLayoutChg>
        <pc:sldLayoutChg chg="add">
          <pc:chgData name="Гость" userId="d3dda01143b5669e" providerId="Windows Live" clId="Web-{FA48EA5E-A283-459B-BEF7-D0F5167E322F}" dt="2023-04-28T21:16:04.129" v="22"/>
          <pc:sldLayoutMkLst>
            <pc:docMk/>
            <pc:sldMasterMk cId="683486035" sldId="2147483805"/>
            <pc:sldLayoutMk cId="57775635" sldId="2147483796"/>
          </pc:sldLayoutMkLst>
        </pc:sldLayoutChg>
        <pc:sldLayoutChg chg="add">
          <pc:chgData name="Гость" userId="d3dda01143b5669e" providerId="Windows Live" clId="Web-{FA48EA5E-A283-459B-BEF7-D0F5167E322F}" dt="2023-04-28T21:16:04.129" v="22"/>
          <pc:sldLayoutMkLst>
            <pc:docMk/>
            <pc:sldMasterMk cId="683486035" sldId="2147483805"/>
            <pc:sldLayoutMk cId="1071545162" sldId="2147483797"/>
          </pc:sldLayoutMkLst>
        </pc:sldLayoutChg>
        <pc:sldLayoutChg chg="add">
          <pc:chgData name="Гость" userId="d3dda01143b5669e" providerId="Windows Live" clId="Web-{FA48EA5E-A283-459B-BEF7-D0F5167E322F}" dt="2023-04-28T21:16:04.129" v="22"/>
          <pc:sldLayoutMkLst>
            <pc:docMk/>
            <pc:sldMasterMk cId="683486035" sldId="2147483805"/>
            <pc:sldLayoutMk cId="1031256530" sldId="2147483798"/>
          </pc:sldLayoutMkLst>
        </pc:sldLayoutChg>
        <pc:sldLayoutChg chg="add">
          <pc:chgData name="Гость" userId="d3dda01143b5669e" providerId="Windows Live" clId="Web-{FA48EA5E-A283-459B-BEF7-D0F5167E322F}" dt="2023-04-28T21:16:04.129" v="22"/>
          <pc:sldLayoutMkLst>
            <pc:docMk/>
            <pc:sldMasterMk cId="683486035" sldId="2147483805"/>
            <pc:sldLayoutMk cId="3847793983" sldId="2147483799"/>
          </pc:sldLayoutMkLst>
        </pc:sldLayoutChg>
        <pc:sldLayoutChg chg="add">
          <pc:chgData name="Гость" userId="d3dda01143b5669e" providerId="Windows Live" clId="Web-{FA48EA5E-A283-459B-BEF7-D0F5167E322F}" dt="2023-04-28T21:16:04.129" v="22"/>
          <pc:sldLayoutMkLst>
            <pc:docMk/>
            <pc:sldMasterMk cId="683486035" sldId="2147483805"/>
            <pc:sldLayoutMk cId="1388201420" sldId="2147483800"/>
          </pc:sldLayoutMkLst>
        </pc:sldLayoutChg>
        <pc:sldLayoutChg chg="add">
          <pc:chgData name="Гость" userId="d3dda01143b5669e" providerId="Windows Live" clId="Web-{FA48EA5E-A283-459B-BEF7-D0F5167E322F}" dt="2023-04-28T21:16:04.129" v="22"/>
          <pc:sldLayoutMkLst>
            <pc:docMk/>
            <pc:sldMasterMk cId="683486035" sldId="2147483805"/>
            <pc:sldLayoutMk cId="2469860021" sldId="2147483801"/>
          </pc:sldLayoutMkLst>
        </pc:sldLayoutChg>
        <pc:sldLayoutChg chg="add">
          <pc:chgData name="Гость" userId="d3dda01143b5669e" providerId="Windows Live" clId="Web-{FA48EA5E-A283-459B-BEF7-D0F5167E322F}" dt="2023-04-28T21:16:04.129" v="22"/>
          <pc:sldLayoutMkLst>
            <pc:docMk/>
            <pc:sldMasterMk cId="683486035" sldId="2147483805"/>
            <pc:sldLayoutMk cId="1896013842" sldId="2147483802"/>
          </pc:sldLayoutMkLst>
        </pc:sldLayoutChg>
        <pc:sldLayoutChg chg="add">
          <pc:chgData name="Гость" userId="d3dda01143b5669e" providerId="Windows Live" clId="Web-{FA48EA5E-A283-459B-BEF7-D0F5167E322F}" dt="2023-04-28T21:16:04.129" v="22"/>
          <pc:sldLayoutMkLst>
            <pc:docMk/>
            <pc:sldMasterMk cId="683486035" sldId="2147483805"/>
            <pc:sldLayoutMk cId="3252958772" sldId="2147483803"/>
          </pc:sldLayoutMkLst>
        </pc:sldLayoutChg>
        <pc:sldLayoutChg chg="add">
          <pc:chgData name="Гость" userId="d3dda01143b5669e" providerId="Windows Live" clId="Web-{FA48EA5E-A283-459B-BEF7-D0F5167E322F}" dt="2023-04-28T21:16:04.129" v="22"/>
          <pc:sldLayoutMkLst>
            <pc:docMk/>
            <pc:sldMasterMk cId="683486035" sldId="2147483805"/>
            <pc:sldLayoutMk cId="3750060922" sldId="2147483804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4/28/2023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201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545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7793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4/28/2023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860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6013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2958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0060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256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6795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7808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75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4/28/2023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48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798" r:id="rId6"/>
    <p:sldLayoutId id="2147483794" r:id="rId7"/>
    <p:sldLayoutId id="2147483795" r:id="rId8"/>
    <p:sldLayoutId id="2147483796" r:id="rId9"/>
    <p:sldLayoutId id="2147483797" r:id="rId10"/>
    <p:sldLayoutId id="21474837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Цветная лампочка с бизнес-значками">
            <a:extLst>
              <a:ext uri="{FF2B5EF4-FFF2-40B4-BE49-F238E27FC236}">
                <a16:creationId xmlns:a16="http://schemas.microsoft.com/office/drawing/2014/main" id="{4961751C-6CA6-175A-94FC-85CE2B0B10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61" r="19427" b="1"/>
          <a:stretch/>
        </p:blipFill>
        <p:spPr>
          <a:xfrm>
            <a:off x="5101771" y="10"/>
            <a:ext cx="7094361" cy="6857989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A34066D6-1B59-4642-A86D-39464CEE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527208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18E928D9-3091-4385-B979-265D55AD0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3011">
            <a:off x="1718653" y="70086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3467" y="795509"/>
            <a:ext cx="4092525" cy="2798604"/>
          </a:xfrm>
        </p:spPr>
        <p:txBody>
          <a:bodyPr>
            <a:normAutofit/>
          </a:bodyPr>
          <a:lstStyle/>
          <a:p>
            <a:endParaRPr lang="ru-RU" sz="2900">
              <a:solidFill>
                <a:srgbClr val="FFFFFF"/>
              </a:solidFill>
            </a:endParaRPr>
          </a:p>
          <a:p>
            <a:r>
              <a:rPr lang="ru-RU" sz="2900" dirty="0" err="1">
                <a:solidFill>
                  <a:srgbClr val="FFFFFF"/>
                </a:solidFill>
                <a:ea typeface="+mj-lt"/>
                <a:cs typeface="+mj-lt"/>
              </a:rPr>
              <a:t>Синтаксичні</a:t>
            </a:r>
            <a:r>
              <a:rPr lang="ru-RU" sz="2900" dirty="0">
                <a:solidFill>
                  <a:srgbClr val="FFFFFF"/>
                </a:solidFill>
                <a:ea typeface="+mj-lt"/>
                <a:cs typeface="+mj-lt"/>
              </a:rPr>
              <a:t> </a:t>
            </a:r>
            <a:r>
              <a:rPr lang="ru-RU" sz="2900" dirty="0" err="1">
                <a:solidFill>
                  <a:srgbClr val="FFFFFF"/>
                </a:solidFill>
                <a:ea typeface="+mj-lt"/>
                <a:cs typeface="+mj-lt"/>
              </a:rPr>
              <a:t>норми</a:t>
            </a:r>
            <a:r>
              <a:rPr lang="ru-RU" sz="2900" dirty="0">
                <a:solidFill>
                  <a:srgbClr val="FFFFFF"/>
                </a:solidFill>
                <a:ea typeface="+mj-lt"/>
                <a:cs typeface="+mj-lt"/>
              </a:rPr>
              <a:t>. </a:t>
            </a:r>
            <a:r>
              <a:rPr lang="ru-RU" sz="2900" dirty="0" err="1">
                <a:solidFill>
                  <a:srgbClr val="FFFFFF"/>
                </a:solidFill>
                <a:ea typeface="+mj-lt"/>
                <a:cs typeface="+mj-lt"/>
              </a:rPr>
              <a:t>Синтаксична</a:t>
            </a:r>
            <a:r>
              <a:rPr lang="ru-RU" sz="2900" dirty="0">
                <a:solidFill>
                  <a:srgbClr val="FFFFFF"/>
                </a:solidFill>
                <a:ea typeface="+mj-lt"/>
                <a:cs typeface="+mj-lt"/>
              </a:rPr>
              <a:t> </a:t>
            </a:r>
            <a:r>
              <a:rPr lang="ru-RU" sz="2900" dirty="0" err="1">
                <a:solidFill>
                  <a:srgbClr val="FFFFFF"/>
                </a:solidFill>
                <a:ea typeface="+mj-lt"/>
                <a:cs typeface="+mj-lt"/>
              </a:rPr>
              <a:t>нормативність</a:t>
            </a:r>
            <a:r>
              <a:rPr lang="ru-RU" sz="2900" dirty="0">
                <a:solidFill>
                  <a:srgbClr val="FFFFFF"/>
                </a:solidFill>
                <a:ea typeface="+mj-lt"/>
                <a:cs typeface="+mj-lt"/>
              </a:rPr>
              <a:t> </a:t>
            </a:r>
            <a:r>
              <a:rPr lang="ru-RU" sz="2900" dirty="0" err="1">
                <a:solidFill>
                  <a:srgbClr val="FFFFFF"/>
                </a:solidFill>
                <a:ea typeface="+mj-lt"/>
                <a:cs typeface="+mj-lt"/>
              </a:rPr>
              <a:t>мовлення</a:t>
            </a:r>
            <a:endParaRPr lang="ru-RU" sz="2900" dirty="0" err="1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D602432-D774-4CF5-94E8-7D52D0105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1186" y="4626633"/>
            <a:ext cx="491961" cy="491961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BF9EBB4-5078-47B2-AAA0-DF4A88D81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27932" y="5011563"/>
            <a:ext cx="731558" cy="731558"/>
          </a:xfrm>
          <a:prstGeom prst="rect">
            <a:avLst/>
          </a:prstGeom>
          <a:noFill/>
          <a:ln w="127000">
            <a:solidFill>
              <a:schemeClr val="accent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6EDB4D-6012-296E-07CB-6D450424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FFFFFF"/>
                </a:solidFill>
              </a:rPr>
              <a:t>Вступ</a:t>
            </a:r>
            <a:r>
              <a:rPr lang="ru-RU" dirty="0">
                <a:solidFill>
                  <a:srgbClr val="FFFFFF"/>
                </a:solidFill>
              </a:rPr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3355EF-8681-A8E9-2C61-5E16A2E3D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732320" cy="5585619"/>
          </a:xfrm>
        </p:spPr>
        <p:txBody>
          <a:bodyPr anchor="ctr">
            <a:normAutofit/>
          </a:bodyPr>
          <a:lstStyle/>
          <a:p>
            <a:r>
              <a:rPr lang="ru-RU" dirty="0" err="1">
                <a:latin typeface="Posterama"/>
                <a:cs typeface="Posterama"/>
              </a:rPr>
              <a:t>Синтаксичні</a:t>
            </a:r>
            <a:r>
              <a:rPr lang="ru-RU" dirty="0">
                <a:latin typeface="Posterama"/>
                <a:cs typeface="Posterama"/>
              </a:rPr>
              <a:t> </a:t>
            </a:r>
            <a:r>
              <a:rPr lang="ru-RU" dirty="0" err="1">
                <a:latin typeface="Posterama"/>
                <a:cs typeface="Posterama"/>
              </a:rPr>
              <a:t>норми</a:t>
            </a:r>
            <a:r>
              <a:rPr lang="ru-RU" dirty="0">
                <a:latin typeface="Posterama"/>
                <a:cs typeface="Posterama"/>
              </a:rPr>
              <a:t> є </a:t>
            </a:r>
            <a:r>
              <a:rPr lang="ru-RU" dirty="0" err="1">
                <a:latin typeface="Posterama"/>
                <a:cs typeface="Posterama"/>
              </a:rPr>
              <a:t>однією</a:t>
            </a:r>
            <a:r>
              <a:rPr lang="ru-RU" dirty="0">
                <a:latin typeface="Posterama"/>
                <a:cs typeface="Posterama"/>
              </a:rPr>
              <a:t> з </a:t>
            </a:r>
            <a:r>
              <a:rPr lang="ru-RU" dirty="0" err="1">
                <a:latin typeface="Posterama"/>
                <a:cs typeface="Posterama"/>
              </a:rPr>
              <a:t>головних</a:t>
            </a:r>
            <a:r>
              <a:rPr lang="ru-RU" dirty="0">
                <a:latin typeface="Posterama"/>
                <a:cs typeface="Posterama"/>
              </a:rPr>
              <a:t> </a:t>
            </a:r>
            <a:r>
              <a:rPr lang="ru-RU" dirty="0" err="1">
                <a:latin typeface="Posterama"/>
                <a:cs typeface="Posterama"/>
              </a:rPr>
              <a:t>складових</a:t>
            </a:r>
            <a:r>
              <a:rPr lang="ru-RU" dirty="0">
                <a:latin typeface="Posterama"/>
                <a:cs typeface="Posterama"/>
              </a:rPr>
              <a:t> </a:t>
            </a:r>
            <a:r>
              <a:rPr lang="ru-RU" dirty="0" err="1">
                <a:latin typeface="Posterama"/>
                <a:cs typeface="Posterama"/>
              </a:rPr>
              <a:t>елементів</a:t>
            </a:r>
            <a:r>
              <a:rPr lang="ru-RU" dirty="0">
                <a:latin typeface="Posterama"/>
                <a:cs typeface="Posterama"/>
              </a:rPr>
              <a:t> </a:t>
            </a:r>
            <a:r>
              <a:rPr lang="ru-RU" dirty="0" err="1">
                <a:latin typeface="Posterama"/>
                <a:cs typeface="Posterama"/>
              </a:rPr>
              <a:t>граматики</a:t>
            </a:r>
            <a:r>
              <a:rPr lang="ru-RU" dirty="0">
                <a:latin typeface="Posterama"/>
                <a:cs typeface="Posterama"/>
              </a:rPr>
              <a:t> будь-</a:t>
            </a:r>
            <a:r>
              <a:rPr lang="ru-RU" dirty="0" err="1">
                <a:latin typeface="Posterama"/>
                <a:cs typeface="Posterama"/>
              </a:rPr>
              <a:t>якої</a:t>
            </a:r>
            <a:r>
              <a:rPr lang="ru-RU" dirty="0">
                <a:latin typeface="Posterama"/>
                <a:cs typeface="Posterama"/>
              </a:rPr>
              <a:t> </a:t>
            </a:r>
            <a:r>
              <a:rPr lang="ru-RU" dirty="0" err="1">
                <a:latin typeface="Posterama"/>
                <a:cs typeface="Posterama"/>
              </a:rPr>
              <a:t>мови</a:t>
            </a:r>
            <a:r>
              <a:rPr lang="ru-RU" dirty="0">
                <a:latin typeface="Posterama"/>
                <a:cs typeface="Posterama"/>
              </a:rPr>
              <a:t>. Синтаксис </a:t>
            </a:r>
            <a:r>
              <a:rPr lang="ru-RU" dirty="0" err="1">
                <a:latin typeface="Posterama"/>
                <a:cs typeface="Posterama"/>
              </a:rPr>
              <a:t>представляє</a:t>
            </a:r>
            <a:r>
              <a:rPr lang="ru-RU" dirty="0">
                <a:latin typeface="Posterama"/>
                <a:cs typeface="Posterama"/>
              </a:rPr>
              <a:t> собою систему </a:t>
            </a:r>
            <a:r>
              <a:rPr lang="ru-RU" dirty="0" err="1">
                <a:latin typeface="Posterama"/>
                <a:cs typeface="Posterama"/>
              </a:rPr>
              <a:t>взаємозв'язків</a:t>
            </a:r>
            <a:r>
              <a:rPr lang="ru-RU" dirty="0">
                <a:latin typeface="Posterama"/>
                <a:cs typeface="Posterama"/>
              </a:rPr>
              <a:t> </a:t>
            </a:r>
            <a:r>
              <a:rPr lang="ru-RU" dirty="0" err="1">
                <a:latin typeface="Posterama"/>
                <a:cs typeface="Posterama"/>
              </a:rPr>
              <a:t>слів</a:t>
            </a:r>
            <a:r>
              <a:rPr lang="ru-RU" dirty="0">
                <a:latin typeface="Posterama"/>
                <a:cs typeface="Posterama"/>
              </a:rPr>
              <a:t> і </a:t>
            </a:r>
            <a:r>
              <a:rPr lang="ru-RU" dirty="0" err="1">
                <a:latin typeface="Posterama"/>
                <a:cs typeface="Posterama"/>
              </a:rPr>
              <a:t>значень</a:t>
            </a:r>
            <a:r>
              <a:rPr lang="ru-RU" dirty="0">
                <a:latin typeface="Posterama"/>
                <a:cs typeface="Posterama"/>
              </a:rPr>
              <a:t> у </a:t>
            </a:r>
            <a:r>
              <a:rPr lang="ru-RU" dirty="0" err="1">
                <a:latin typeface="Posterama"/>
                <a:cs typeface="Posterama"/>
              </a:rPr>
              <a:t>мовленні</a:t>
            </a:r>
            <a:r>
              <a:rPr lang="ru-RU" dirty="0">
                <a:latin typeface="Posterama"/>
                <a:cs typeface="Posterama"/>
              </a:rPr>
              <a:t>. На </a:t>
            </a:r>
            <a:r>
              <a:rPr lang="ru-RU" dirty="0" err="1">
                <a:latin typeface="Posterama"/>
                <a:cs typeface="Posterama"/>
              </a:rPr>
              <a:t>цих</a:t>
            </a:r>
            <a:r>
              <a:rPr lang="ru-RU" dirty="0">
                <a:latin typeface="Posterama"/>
                <a:cs typeface="Posterama"/>
              </a:rPr>
              <a:t> слайдах ми </a:t>
            </a:r>
            <a:r>
              <a:rPr lang="ru-RU" dirty="0" err="1">
                <a:latin typeface="Posterama"/>
                <a:cs typeface="Posterama"/>
              </a:rPr>
              <a:t>розглянемо</a:t>
            </a:r>
            <a:r>
              <a:rPr lang="ru-RU" dirty="0">
                <a:latin typeface="Posterama"/>
                <a:cs typeface="Posterama"/>
              </a:rPr>
              <a:t> </a:t>
            </a:r>
            <a:r>
              <a:rPr lang="ru-RU" dirty="0" err="1">
                <a:latin typeface="Posterama"/>
                <a:cs typeface="Posterama"/>
              </a:rPr>
              <a:t>синтаксичні</a:t>
            </a:r>
            <a:r>
              <a:rPr lang="ru-RU" dirty="0">
                <a:latin typeface="Posterama"/>
                <a:cs typeface="Posterama"/>
              </a:rPr>
              <a:t> </a:t>
            </a:r>
            <a:r>
              <a:rPr lang="ru-RU" dirty="0" err="1">
                <a:latin typeface="Posterama"/>
                <a:cs typeface="Posterama"/>
              </a:rPr>
              <a:t>норми</a:t>
            </a:r>
            <a:r>
              <a:rPr lang="ru-RU" dirty="0">
                <a:latin typeface="Posterama"/>
                <a:cs typeface="Posterama"/>
              </a:rPr>
              <a:t> і </a:t>
            </a:r>
            <a:r>
              <a:rPr lang="ru-RU" dirty="0" err="1">
                <a:latin typeface="Posterama"/>
                <a:cs typeface="Posterama"/>
              </a:rPr>
              <a:t>синтаксичну</a:t>
            </a:r>
            <a:r>
              <a:rPr lang="ru-RU" dirty="0">
                <a:latin typeface="Posterama"/>
                <a:cs typeface="Posterama"/>
              </a:rPr>
              <a:t> </a:t>
            </a:r>
            <a:r>
              <a:rPr lang="ru-RU" dirty="0" err="1">
                <a:latin typeface="Posterama"/>
                <a:cs typeface="Posterama"/>
              </a:rPr>
              <a:t>нормативність</a:t>
            </a:r>
            <a:r>
              <a:rPr lang="ru-RU" dirty="0">
                <a:latin typeface="Posterama"/>
                <a:cs typeface="Posterama"/>
              </a:rPr>
              <a:t> </a:t>
            </a:r>
            <a:r>
              <a:rPr lang="ru-RU" dirty="0" err="1">
                <a:latin typeface="Posterama"/>
                <a:cs typeface="Posterama"/>
              </a:rPr>
              <a:t>мовлення</a:t>
            </a:r>
            <a:r>
              <a:rPr lang="ru-RU" dirty="0">
                <a:latin typeface="Posterama"/>
                <a:cs typeface="Posterama"/>
              </a:rPr>
              <a:t>.</a:t>
            </a: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5838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D3486F-55BE-0E67-20FA-42FC43691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1924277"/>
          </a:xfrm>
        </p:spPr>
        <p:txBody>
          <a:bodyPr/>
          <a:lstStyle/>
          <a:p>
            <a:pPr algn="ctr"/>
            <a:r>
              <a:rPr lang="ru-RU" sz="4000" err="1"/>
              <a:t>Що</a:t>
            </a:r>
            <a:r>
              <a:rPr lang="ru-RU" sz="4000" dirty="0"/>
              <a:t> </a:t>
            </a:r>
            <a:r>
              <a:rPr lang="ru-RU" sz="4000" err="1"/>
              <a:t>таке</a:t>
            </a:r>
            <a:r>
              <a:rPr lang="ru-RU" sz="4000" dirty="0"/>
              <a:t> синтаксис?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7A9FCC-7CB2-BD48-E982-CCE808D3B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9139"/>
            <a:ext cx="10515600" cy="31630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2800" dirty="0"/>
              <a:t>Синтаксис - </a:t>
            </a:r>
            <a:r>
              <a:rPr lang="ru-RU" sz="2800" err="1"/>
              <a:t>це</a:t>
            </a:r>
            <a:r>
              <a:rPr lang="ru-RU" sz="2800" dirty="0"/>
              <a:t> </a:t>
            </a:r>
            <a:r>
              <a:rPr lang="ru-RU" sz="2800" err="1"/>
              <a:t>розділ</a:t>
            </a:r>
            <a:r>
              <a:rPr lang="ru-RU" sz="2800" dirty="0"/>
              <a:t> </a:t>
            </a:r>
            <a:r>
              <a:rPr lang="ru-RU" sz="2800" err="1"/>
              <a:t>граматики</a:t>
            </a:r>
            <a:r>
              <a:rPr lang="ru-RU" sz="2800" dirty="0"/>
              <a:t>, </a:t>
            </a:r>
            <a:r>
              <a:rPr lang="ru-RU" sz="2800" err="1"/>
              <a:t>який</a:t>
            </a:r>
            <a:r>
              <a:rPr lang="ru-RU" sz="2800" dirty="0"/>
              <a:t> </a:t>
            </a:r>
            <a:r>
              <a:rPr lang="ru-RU" sz="2800" err="1"/>
              <a:t>вивчає</a:t>
            </a:r>
            <a:r>
              <a:rPr lang="ru-RU" sz="2800" dirty="0"/>
              <a:t> </a:t>
            </a:r>
            <a:r>
              <a:rPr lang="ru-RU" sz="2800" err="1"/>
              <a:t>способи</a:t>
            </a:r>
            <a:r>
              <a:rPr lang="ru-RU" sz="2800" dirty="0"/>
              <a:t>, за </a:t>
            </a:r>
            <a:r>
              <a:rPr lang="ru-RU" sz="2800" err="1"/>
              <a:t>якими</a:t>
            </a:r>
            <a:r>
              <a:rPr lang="ru-RU" sz="2800" dirty="0"/>
              <a:t> слова </a:t>
            </a:r>
            <a:r>
              <a:rPr lang="ru-RU" sz="2800" err="1"/>
              <a:t>поєднуються</a:t>
            </a:r>
            <a:r>
              <a:rPr lang="ru-RU" sz="2800" dirty="0"/>
              <a:t> в </a:t>
            </a:r>
            <a:r>
              <a:rPr lang="ru-RU" sz="2800" err="1"/>
              <a:t>словосполучення</a:t>
            </a:r>
            <a:r>
              <a:rPr lang="ru-RU" sz="2800" dirty="0"/>
              <a:t> та </a:t>
            </a:r>
            <a:r>
              <a:rPr lang="ru-RU" sz="2800" err="1"/>
              <a:t>речення</a:t>
            </a:r>
            <a:r>
              <a:rPr lang="ru-RU" sz="2800" dirty="0"/>
              <a:t>. </a:t>
            </a:r>
            <a:r>
              <a:rPr lang="ru-RU" sz="2800" err="1"/>
              <a:t>Він</a:t>
            </a:r>
            <a:r>
              <a:rPr lang="ru-RU" sz="2800" dirty="0"/>
              <a:t> в основному </a:t>
            </a:r>
            <a:r>
              <a:rPr lang="ru-RU" sz="2800" err="1"/>
              <a:t>займається</a:t>
            </a:r>
            <a:r>
              <a:rPr lang="ru-RU" sz="2800" dirty="0"/>
              <a:t> структурою </a:t>
            </a:r>
            <a:r>
              <a:rPr lang="ru-RU" sz="2800" err="1"/>
              <a:t>мовного</a:t>
            </a:r>
            <a:r>
              <a:rPr lang="ru-RU" sz="2800" dirty="0"/>
              <a:t> </a:t>
            </a:r>
            <a:r>
              <a:rPr lang="ru-RU" sz="2800" err="1"/>
              <a:t>висловлювання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48823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7">
            <a:extLst>
              <a:ext uri="{FF2B5EF4-FFF2-40B4-BE49-F238E27FC236}">
                <a16:creationId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F9185E-D639-0E2F-A583-076AD836D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08" y="1810183"/>
            <a:ext cx="4949560" cy="2769229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D1D5DB"/>
                </a:solidFill>
              </a:rPr>
              <a:t>Що</a:t>
            </a:r>
            <a:r>
              <a:rPr lang="ru-RU" dirty="0">
                <a:solidFill>
                  <a:srgbClr val="D1D5DB"/>
                </a:solidFill>
              </a:rPr>
              <a:t>   </a:t>
            </a:r>
            <a:r>
              <a:rPr lang="ru-RU" dirty="0" err="1">
                <a:solidFill>
                  <a:srgbClr val="D1D5DB"/>
                </a:solidFill>
              </a:rPr>
              <a:t>таке</a:t>
            </a:r>
            <a:r>
              <a:rPr lang="ru-RU" dirty="0">
                <a:solidFill>
                  <a:srgbClr val="D1D5DB"/>
                </a:solidFill>
              </a:rPr>
              <a:t> </a:t>
            </a:r>
            <a:r>
              <a:rPr lang="ru-RU" dirty="0" err="1">
                <a:solidFill>
                  <a:srgbClr val="D1D5DB"/>
                </a:solidFill>
              </a:rPr>
              <a:t>синтаксичні</a:t>
            </a:r>
            <a:r>
              <a:rPr lang="ru-RU" dirty="0">
                <a:solidFill>
                  <a:srgbClr val="D1D5DB"/>
                </a:solidFill>
              </a:rPr>
              <a:t> </a:t>
            </a:r>
            <a:r>
              <a:rPr lang="ru-RU" dirty="0" err="1">
                <a:solidFill>
                  <a:srgbClr val="D1D5DB"/>
                </a:solidFill>
              </a:rPr>
              <a:t>норми</a:t>
            </a:r>
            <a:r>
              <a:rPr lang="ru-RU" dirty="0">
                <a:solidFill>
                  <a:srgbClr val="D1D5DB"/>
                </a:solidFill>
              </a:rPr>
              <a:t>?</a:t>
            </a:r>
            <a:endParaRPr lang="ru-RU"/>
          </a:p>
        </p:txBody>
      </p:sp>
      <p:sp>
        <p:nvSpPr>
          <p:cNvPr id="3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D7EA75-CC42-2CEE-16E0-C476E8D34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4115" y="1245422"/>
            <a:ext cx="6128655" cy="4464808"/>
          </a:xfrm>
        </p:spPr>
        <p:txBody>
          <a:bodyPr anchor="t">
            <a:normAutofit/>
          </a:bodyPr>
          <a:lstStyle/>
          <a:p>
            <a:r>
              <a:rPr lang="ru-RU" sz="2800" err="1"/>
              <a:t>Синтаксичні</a:t>
            </a:r>
            <a:r>
              <a:rPr lang="ru-RU" sz="2800" dirty="0"/>
              <a:t> </a:t>
            </a:r>
            <a:r>
              <a:rPr lang="ru-RU" sz="2800" err="1"/>
              <a:t>норми</a:t>
            </a:r>
            <a:r>
              <a:rPr lang="ru-RU" sz="2800" dirty="0"/>
              <a:t> - </a:t>
            </a:r>
            <a:r>
              <a:rPr lang="ru-RU" sz="2800" err="1"/>
              <a:t>це</a:t>
            </a:r>
            <a:r>
              <a:rPr lang="ru-RU" sz="2800" dirty="0"/>
              <a:t> правила та </a:t>
            </a:r>
            <a:r>
              <a:rPr lang="ru-RU" sz="2800" err="1"/>
              <a:t>вимоги</a:t>
            </a:r>
            <a:r>
              <a:rPr lang="ru-RU" sz="2800" dirty="0"/>
              <a:t>, </a:t>
            </a:r>
            <a:r>
              <a:rPr lang="ru-RU" sz="2800" err="1"/>
              <a:t>які</a:t>
            </a:r>
            <a:r>
              <a:rPr lang="ru-RU" sz="2800" dirty="0"/>
              <a:t> </a:t>
            </a:r>
            <a:r>
              <a:rPr lang="ru-RU" sz="2800" err="1"/>
              <a:t>встановлені</a:t>
            </a:r>
            <a:r>
              <a:rPr lang="ru-RU" sz="2800" dirty="0"/>
              <a:t> у </a:t>
            </a:r>
            <a:r>
              <a:rPr lang="ru-RU" sz="2800" err="1"/>
              <a:t>мові</a:t>
            </a:r>
            <a:r>
              <a:rPr lang="ru-RU" sz="2800" dirty="0"/>
              <a:t> для </a:t>
            </a:r>
            <a:r>
              <a:rPr lang="ru-RU" sz="2800" err="1"/>
              <a:t>обміну</a:t>
            </a:r>
            <a:r>
              <a:rPr lang="ru-RU" sz="2800" dirty="0"/>
              <a:t> </a:t>
            </a:r>
            <a:r>
              <a:rPr lang="ru-RU" sz="2800" err="1"/>
              <a:t>інформацією</a:t>
            </a:r>
            <a:r>
              <a:rPr lang="ru-RU" sz="2800" dirty="0"/>
              <a:t>. Вони </a:t>
            </a:r>
            <a:r>
              <a:rPr lang="ru-RU" sz="2800" err="1"/>
              <a:t>допомагають</a:t>
            </a:r>
            <a:r>
              <a:rPr lang="ru-RU" sz="2800" dirty="0"/>
              <a:t> </a:t>
            </a:r>
            <a:r>
              <a:rPr lang="ru-RU" sz="2800" err="1"/>
              <a:t>складати</a:t>
            </a:r>
            <a:r>
              <a:rPr lang="ru-RU" sz="2800" dirty="0"/>
              <a:t> </a:t>
            </a:r>
            <a:r>
              <a:rPr lang="ru-RU" sz="2800" err="1"/>
              <a:t>речення</a:t>
            </a:r>
            <a:r>
              <a:rPr lang="ru-RU" sz="2800" dirty="0"/>
              <a:t>, </a:t>
            </a:r>
            <a:r>
              <a:rPr lang="ru-RU" sz="2800" err="1"/>
              <a:t>використовувати</a:t>
            </a:r>
            <a:r>
              <a:rPr lang="ru-RU" sz="2800" dirty="0"/>
              <a:t> </a:t>
            </a:r>
            <a:r>
              <a:rPr lang="ru-RU" sz="2800" err="1"/>
              <a:t>прийменники</a:t>
            </a:r>
            <a:r>
              <a:rPr lang="ru-RU" sz="2800" dirty="0"/>
              <a:t>, </a:t>
            </a:r>
            <a:r>
              <a:rPr lang="ru-RU" sz="2800" err="1"/>
              <a:t>розділові</a:t>
            </a:r>
            <a:r>
              <a:rPr lang="ru-RU" sz="2800" dirty="0"/>
              <a:t> знаки, </a:t>
            </a:r>
            <a:r>
              <a:rPr lang="ru-RU" sz="2800" err="1"/>
              <a:t>поєднувати</a:t>
            </a:r>
            <a:r>
              <a:rPr lang="ru-RU" sz="2800" dirty="0"/>
              <a:t> </a:t>
            </a:r>
            <a:r>
              <a:rPr lang="ru-RU" sz="2800" err="1"/>
              <a:t>різні</a:t>
            </a:r>
            <a:r>
              <a:rPr lang="ru-RU" sz="2800" dirty="0"/>
              <a:t> </a:t>
            </a:r>
            <a:r>
              <a:rPr lang="ru-RU" sz="2800" err="1"/>
              <a:t>частини</a:t>
            </a:r>
            <a:r>
              <a:rPr lang="ru-RU" sz="2800" dirty="0"/>
              <a:t> </a:t>
            </a:r>
            <a:r>
              <a:rPr lang="ru-RU" sz="2800" err="1"/>
              <a:t>мови</a:t>
            </a:r>
            <a:r>
              <a:rPr lang="ru-RU" sz="2800" dirty="0"/>
              <a:t>.</a:t>
            </a:r>
          </a:p>
        </p:txBody>
      </p:sp>
      <p:sp>
        <p:nvSpPr>
          <p:cNvPr id="35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0585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F258B6-6F80-F764-4C88-6E209791D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FFFFFF"/>
                </a:solidFill>
              </a:rPr>
              <a:t>Які є синтаксичні норми?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A322C1-30DC-D72C-4ADF-D1E1FEF3E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200" err="1"/>
              <a:t>Речень</a:t>
            </a:r>
            <a:r>
              <a:rPr lang="ru-RU" sz="3200" dirty="0"/>
              <a:t> повинно </a:t>
            </a:r>
            <a:r>
              <a:rPr lang="ru-RU" sz="3200" err="1"/>
              <a:t>починатися</a:t>
            </a:r>
            <a:r>
              <a:rPr lang="ru-RU" sz="3200" dirty="0"/>
              <a:t> з </a:t>
            </a:r>
            <a:r>
              <a:rPr lang="ru-RU" sz="3200" err="1"/>
              <a:t>великої</a:t>
            </a:r>
            <a:r>
              <a:rPr lang="ru-RU" sz="3200" dirty="0"/>
              <a:t> </a:t>
            </a:r>
            <a:r>
              <a:rPr lang="ru-RU" sz="3200" err="1"/>
              <a:t>літери</a:t>
            </a:r>
            <a:r>
              <a:rPr lang="ru-RU" sz="3200" dirty="0"/>
              <a:t> та </a:t>
            </a:r>
            <a:r>
              <a:rPr lang="ru-RU" sz="3200" err="1"/>
              <a:t>закінчуватися</a:t>
            </a:r>
            <a:r>
              <a:rPr lang="ru-RU" sz="3200" dirty="0"/>
              <a:t> </a:t>
            </a:r>
            <a:r>
              <a:rPr lang="ru-RU" sz="3200" err="1"/>
              <a:t>розділовим</a:t>
            </a:r>
            <a:r>
              <a:rPr lang="ru-RU" sz="3200" dirty="0"/>
              <a:t> знаком;</a:t>
            </a:r>
          </a:p>
          <a:p>
            <a:r>
              <a:rPr lang="ru-RU" sz="3200" err="1"/>
              <a:t>Біля</a:t>
            </a:r>
            <a:r>
              <a:rPr lang="ru-RU" sz="3200" dirty="0"/>
              <a:t> </a:t>
            </a:r>
            <a:r>
              <a:rPr lang="ru-RU" sz="3200" err="1"/>
              <a:t>прикметників</a:t>
            </a:r>
            <a:r>
              <a:rPr lang="ru-RU" sz="3200" dirty="0"/>
              <a:t>, </a:t>
            </a:r>
            <a:r>
              <a:rPr lang="ru-RU" sz="3200" err="1"/>
              <a:t>дієслів</a:t>
            </a:r>
            <a:r>
              <a:rPr lang="ru-RU" sz="3200" dirty="0"/>
              <a:t> та </a:t>
            </a:r>
            <a:r>
              <a:rPr lang="ru-RU" sz="3200" err="1"/>
              <a:t>інших</a:t>
            </a:r>
            <a:r>
              <a:rPr lang="ru-RU" sz="3200" dirty="0"/>
              <a:t> </a:t>
            </a:r>
            <a:r>
              <a:rPr lang="ru-RU" sz="3200" err="1"/>
              <a:t>слів</a:t>
            </a:r>
            <a:r>
              <a:rPr lang="ru-RU" sz="3200" dirty="0"/>
              <a:t> </a:t>
            </a:r>
            <a:r>
              <a:rPr lang="ru-RU" sz="3200" err="1"/>
              <a:t>має</a:t>
            </a:r>
            <a:r>
              <a:rPr lang="ru-RU" sz="3200" dirty="0"/>
              <a:t> бути </a:t>
            </a:r>
            <a:r>
              <a:rPr lang="ru-RU" sz="3200" err="1"/>
              <a:t>правильний</a:t>
            </a:r>
            <a:r>
              <a:rPr lang="ru-RU" sz="3200" dirty="0"/>
              <a:t> </a:t>
            </a:r>
            <a:r>
              <a:rPr lang="ru-RU" sz="3200" err="1"/>
              <a:t>відмінок</a:t>
            </a:r>
            <a:r>
              <a:rPr lang="ru-RU" sz="3200" dirty="0"/>
              <a:t>, час та особа;</a:t>
            </a:r>
          </a:p>
          <a:p>
            <a:r>
              <a:rPr lang="ru-RU" sz="3200" dirty="0"/>
              <a:t>Слова у </a:t>
            </a:r>
            <a:r>
              <a:rPr lang="ru-RU" sz="3200" err="1"/>
              <a:t>реченні</a:t>
            </a:r>
            <a:r>
              <a:rPr lang="ru-RU" sz="3200" dirty="0"/>
              <a:t> </a:t>
            </a:r>
            <a:r>
              <a:rPr lang="ru-RU" sz="3200" err="1"/>
              <a:t>мають</a:t>
            </a:r>
            <a:r>
              <a:rPr lang="ru-RU" sz="3200" dirty="0"/>
              <a:t> бути </a:t>
            </a:r>
            <a:r>
              <a:rPr lang="ru-RU" sz="3200" err="1"/>
              <a:t>розміщені</a:t>
            </a:r>
            <a:r>
              <a:rPr lang="ru-RU" sz="3200" dirty="0"/>
              <a:t> в правильному порядку.</a:t>
            </a:r>
          </a:p>
          <a:p>
            <a:pPr marL="0" indent="0">
              <a:buNone/>
            </a:pPr>
            <a:endParaRPr lang="ru-RU" sz="3200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6097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5E9E55-1BAC-0D1E-875D-329DED8A7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Для </a:t>
            </a:r>
            <a:r>
              <a:rPr lang="ru-RU" err="1"/>
              <a:t>чого</a:t>
            </a:r>
            <a:r>
              <a:rPr lang="ru-RU"/>
              <a:t> </a:t>
            </a:r>
            <a:r>
              <a:rPr lang="ru-RU" err="1"/>
              <a:t>потрібні</a:t>
            </a:r>
            <a:r>
              <a:rPr lang="ru-RU"/>
              <a:t> </a:t>
            </a:r>
            <a:r>
              <a:rPr lang="ru-RU" err="1"/>
              <a:t>синтаксичні</a:t>
            </a:r>
            <a:r>
              <a:rPr lang="ru-RU"/>
              <a:t> </a:t>
            </a:r>
            <a:r>
              <a:rPr lang="ru-RU" err="1"/>
              <a:t>норми</a:t>
            </a:r>
            <a:r>
              <a:rPr lang="ru-RU"/>
              <a:t>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C1A2D0-D871-6BC4-A3D5-BE457F241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61053"/>
            <a:ext cx="10515600" cy="34243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200" err="1"/>
              <a:t>Синтаксичні</a:t>
            </a:r>
            <a:r>
              <a:rPr lang="ru-RU" sz="3200" dirty="0"/>
              <a:t> </a:t>
            </a:r>
            <a:r>
              <a:rPr lang="ru-RU" sz="3200" err="1"/>
              <a:t>норми</a:t>
            </a:r>
            <a:r>
              <a:rPr lang="ru-RU" sz="3200" dirty="0"/>
              <a:t> є </a:t>
            </a:r>
            <a:r>
              <a:rPr lang="ru-RU" sz="3200" err="1"/>
              <a:t>необхідним</a:t>
            </a:r>
            <a:r>
              <a:rPr lang="ru-RU" sz="3200" dirty="0"/>
              <a:t> </a:t>
            </a:r>
            <a:r>
              <a:rPr lang="ru-RU" sz="3200" err="1"/>
              <a:t>елементом</a:t>
            </a:r>
            <a:r>
              <a:rPr lang="ru-RU" sz="3200" dirty="0"/>
              <a:t> </a:t>
            </a:r>
            <a:r>
              <a:rPr lang="ru-RU" sz="3200" err="1"/>
              <a:t>мови</a:t>
            </a:r>
            <a:r>
              <a:rPr lang="ru-RU" sz="3200" dirty="0"/>
              <a:t>, </a:t>
            </a:r>
            <a:r>
              <a:rPr lang="ru-RU" sz="3200" err="1"/>
              <a:t>оскільки</a:t>
            </a:r>
            <a:r>
              <a:rPr lang="ru-RU" sz="3200" dirty="0"/>
              <a:t> вони </a:t>
            </a:r>
            <a:r>
              <a:rPr lang="ru-RU" sz="3200" err="1"/>
              <a:t>допомагають</a:t>
            </a:r>
            <a:r>
              <a:rPr lang="ru-RU" sz="3200" dirty="0"/>
              <a:t> </a:t>
            </a:r>
            <a:r>
              <a:rPr lang="ru-RU" sz="3200" err="1"/>
              <a:t>зробити</a:t>
            </a:r>
            <a:r>
              <a:rPr lang="ru-RU" sz="3200" dirty="0"/>
              <a:t> </a:t>
            </a:r>
            <a:r>
              <a:rPr lang="ru-RU" sz="3200" err="1"/>
              <a:t>мовлення</a:t>
            </a:r>
            <a:r>
              <a:rPr lang="ru-RU" sz="3200" dirty="0"/>
              <a:t> </a:t>
            </a:r>
            <a:r>
              <a:rPr lang="ru-RU" sz="3200" err="1"/>
              <a:t>зрозумілим</a:t>
            </a:r>
            <a:r>
              <a:rPr lang="ru-RU" sz="3200" dirty="0"/>
              <a:t> для </a:t>
            </a:r>
            <a:r>
              <a:rPr lang="ru-RU" sz="3200" err="1"/>
              <a:t>інших</a:t>
            </a:r>
            <a:r>
              <a:rPr lang="ru-RU" sz="3200" dirty="0"/>
              <a:t>. Вони </a:t>
            </a:r>
            <a:r>
              <a:rPr lang="ru-RU" sz="3200" err="1"/>
              <a:t>забезпечують</a:t>
            </a:r>
            <a:r>
              <a:rPr lang="ru-RU" sz="3200" dirty="0"/>
              <a:t> структуру </a:t>
            </a:r>
            <a:r>
              <a:rPr lang="ru-RU" sz="3200" err="1"/>
              <a:t>мовного</a:t>
            </a:r>
            <a:r>
              <a:rPr lang="ru-RU" sz="3200" dirty="0"/>
              <a:t> </a:t>
            </a:r>
            <a:r>
              <a:rPr lang="ru-RU" sz="3200" err="1"/>
              <a:t>висловлювання</a:t>
            </a:r>
            <a:r>
              <a:rPr lang="ru-RU" sz="3200" dirty="0"/>
              <a:t>, </a:t>
            </a:r>
            <a:r>
              <a:rPr lang="ru-RU" sz="3200" err="1"/>
              <a:t>що</a:t>
            </a:r>
            <a:r>
              <a:rPr lang="ru-RU" sz="3200" dirty="0"/>
              <a:t> </a:t>
            </a:r>
            <a:r>
              <a:rPr lang="ru-RU" sz="3200" err="1"/>
              <a:t>сприяє</a:t>
            </a:r>
            <a:r>
              <a:rPr lang="ru-RU" sz="3200" dirty="0"/>
              <a:t> </a:t>
            </a:r>
            <a:r>
              <a:rPr lang="ru-RU" sz="3200" err="1"/>
              <a:t>розумінню</a:t>
            </a:r>
            <a:r>
              <a:rPr lang="ru-RU" sz="3200" dirty="0"/>
              <a:t> </a:t>
            </a:r>
            <a:r>
              <a:rPr lang="ru-RU" sz="3200" err="1"/>
              <a:t>мови</a:t>
            </a:r>
            <a:r>
              <a:rPr lang="ru-RU" sz="3200" dirty="0"/>
              <a:t> </a:t>
            </a:r>
            <a:r>
              <a:rPr lang="ru-RU" sz="3200" err="1"/>
              <a:t>носіями</a:t>
            </a:r>
            <a:r>
              <a:rPr lang="ru-RU" sz="3200" dirty="0"/>
              <a:t> </a:t>
            </a:r>
            <a:r>
              <a:rPr lang="ru-RU" sz="3200" err="1"/>
              <a:t>різних</a:t>
            </a:r>
            <a:r>
              <a:rPr lang="ru-RU" sz="3200" dirty="0"/>
              <a:t> </a:t>
            </a:r>
            <a:r>
              <a:rPr lang="ru-RU" sz="3200" err="1"/>
              <a:t>діалектів</a:t>
            </a:r>
            <a:r>
              <a:rPr lang="ru-RU" sz="3200" dirty="0"/>
              <a:t>, культур та мов.</a:t>
            </a:r>
          </a:p>
        </p:txBody>
      </p:sp>
    </p:spTree>
    <p:extLst>
      <p:ext uri="{BB962C8B-B14F-4D97-AF65-F5344CB8AC3E}">
        <p14:creationId xmlns:p14="http://schemas.microsoft.com/office/powerpoint/2010/main" val="1189552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299B8C-A900-8F87-8704-88210B540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err="1"/>
              <a:t>Що</a:t>
            </a:r>
            <a:r>
              <a:rPr lang="ru-RU"/>
              <a:t> </a:t>
            </a:r>
            <a:r>
              <a:rPr lang="ru-RU" err="1"/>
              <a:t>таке</a:t>
            </a:r>
            <a:r>
              <a:rPr lang="ru-RU"/>
              <a:t> </a:t>
            </a:r>
            <a:r>
              <a:rPr lang="ru-RU" err="1"/>
              <a:t>синтаксична</a:t>
            </a:r>
            <a:r>
              <a:rPr lang="ru-RU"/>
              <a:t> </a:t>
            </a:r>
            <a:r>
              <a:rPr lang="ru-RU" err="1"/>
              <a:t>нормативність</a:t>
            </a:r>
            <a:r>
              <a:rPr lang="ru-RU"/>
              <a:t> </a:t>
            </a:r>
            <a:r>
              <a:rPr lang="ru-RU" err="1"/>
              <a:t>мовлення</a:t>
            </a:r>
            <a:r>
              <a:rPr lang="ru-RU"/>
              <a:t>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9F5264-BA3D-1D24-4E50-2C7A91498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6625"/>
            <a:ext cx="10515600" cy="32719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200" err="1"/>
              <a:t>Синтаксична</a:t>
            </a:r>
            <a:r>
              <a:rPr lang="ru-RU" sz="3200" dirty="0"/>
              <a:t> </a:t>
            </a:r>
            <a:r>
              <a:rPr lang="ru-RU" sz="3200" err="1"/>
              <a:t>нормативність</a:t>
            </a:r>
            <a:r>
              <a:rPr lang="ru-RU" sz="3200" dirty="0"/>
              <a:t> </a:t>
            </a:r>
            <a:r>
              <a:rPr lang="ru-RU" sz="3200" err="1"/>
              <a:t>мовлення</a:t>
            </a:r>
            <a:r>
              <a:rPr lang="ru-RU" sz="3200" dirty="0"/>
              <a:t> - </a:t>
            </a:r>
            <a:r>
              <a:rPr lang="ru-RU" sz="3200" err="1"/>
              <a:t>це</a:t>
            </a:r>
            <a:r>
              <a:rPr lang="ru-RU" sz="3200" dirty="0"/>
              <a:t> </a:t>
            </a:r>
            <a:r>
              <a:rPr lang="ru-RU" sz="3200" err="1"/>
              <a:t>дотримання</a:t>
            </a:r>
            <a:r>
              <a:rPr lang="ru-RU" sz="3200" dirty="0"/>
              <a:t> </a:t>
            </a:r>
            <a:r>
              <a:rPr lang="ru-RU" sz="3200" err="1"/>
              <a:t>вимог</a:t>
            </a:r>
            <a:r>
              <a:rPr lang="ru-RU" sz="3200" dirty="0"/>
              <a:t> </a:t>
            </a:r>
            <a:r>
              <a:rPr lang="ru-RU" sz="3200" err="1"/>
              <a:t>щодо</a:t>
            </a:r>
            <a:r>
              <a:rPr lang="ru-RU" sz="3200" dirty="0"/>
              <a:t> </a:t>
            </a:r>
            <a:r>
              <a:rPr lang="ru-RU" sz="3200" err="1"/>
              <a:t>структури</a:t>
            </a:r>
            <a:r>
              <a:rPr lang="ru-RU" sz="3200" dirty="0"/>
              <a:t> та </a:t>
            </a:r>
            <a:r>
              <a:rPr lang="ru-RU" sz="3200" err="1"/>
              <a:t>граматики</a:t>
            </a:r>
            <a:r>
              <a:rPr lang="ru-RU" sz="3200" dirty="0"/>
              <a:t> </a:t>
            </a:r>
            <a:r>
              <a:rPr lang="ru-RU" sz="3200" err="1"/>
              <a:t>мовлення</a:t>
            </a:r>
            <a:r>
              <a:rPr lang="ru-RU" sz="3200" dirty="0"/>
              <a:t>. </a:t>
            </a:r>
            <a:r>
              <a:rPr lang="ru-RU" sz="3200" err="1"/>
              <a:t>Враховуючи</a:t>
            </a:r>
            <a:r>
              <a:rPr lang="ru-RU" sz="3200" dirty="0"/>
              <a:t> </a:t>
            </a:r>
            <a:r>
              <a:rPr lang="ru-RU" sz="3200" err="1"/>
              <a:t>ситуацію</a:t>
            </a:r>
            <a:r>
              <a:rPr lang="ru-RU" sz="3200" dirty="0"/>
              <a:t>, у </a:t>
            </a:r>
            <a:r>
              <a:rPr lang="ru-RU" sz="3200" err="1"/>
              <a:t>якій</a:t>
            </a:r>
            <a:r>
              <a:rPr lang="ru-RU" sz="3200" dirty="0"/>
              <a:t> </a:t>
            </a:r>
            <a:r>
              <a:rPr lang="ru-RU" sz="3200" err="1"/>
              <a:t>відбувається</a:t>
            </a:r>
            <a:r>
              <a:rPr lang="ru-RU" sz="3200" dirty="0"/>
              <a:t> </a:t>
            </a:r>
            <a:r>
              <a:rPr lang="ru-RU" sz="3200" err="1"/>
              <a:t>комунікація</a:t>
            </a:r>
            <a:r>
              <a:rPr lang="ru-RU" sz="3200" dirty="0"/>
              <a:t>, </a:t>
            </a:r>
            <a:r>
              <a:rPr lang="ru-RU" sz="3200" err="1"/>
              <a:t>говорячий</a:t>
            </a:r>
            <a:r>
              <a:rPr lang="ru-RU" sz="3200" dirty="0"/>
              <a:t> </a:t>
            </a:r>
            <a:r>
              <a:rPr lang="ru-RU" sz="3200" err="1"/>
              <a:t>має</a:t>
            </a:r>
            <a:r>
              <a:rPr lang="ru-RU" sz="3200" dirty="0"/>
              <a:t> </a:t>
            </a:r>
            <a:r>
              <a:rPr lang="ru-RU" sz="3200" err="1"/>
              <a:t>дотримуватися</a:t>
            </a:r>
            <a:r>
              <a:rPr lang="ru-RU" sz="3200" dirty="0"/>
              <a:t> правил синтаксису </a:t>
            </a:r>
            <a:r>
              <a:rPr lang="ru-RU" sz="3200" err="1"/>
              <a:t>мови</a:t>
            </a:r>
            <a:r>
              <a:rPr lang="ru-RU" sz="3200" dirty="0"/>
              <a:t>, </a:t>
            </a:r>
            <a:r>
              <a:rPr lang="ru-RU" sz="3200" err="1"/>
              <a:t>щоб</a:t>
            </a:r>
            <a:r>
              <a:rPr lang="ru-RU" sz="3200" dirty="0"/>
              <a:t> </a:t>
            </a:r>
            <a:r>
              <a:rPr lang="ru-RU" sz="3200" err="1"/>
              <a:t>зробити</a:t>
            </a:r>
            <a:endParaRPr lang="ru-RU" sz="3200"/>
          </a:p>
        </p:txBody>
      </p:sp>
    </p:spTree>
    <p:extLst>
      <p:ext uri="{BB962C8B-B14F-4D97-AF65-F5344CB8AC3E}">
        <p14:creationId xmlns:p14="http://schemas.microsoft.com/office/powerpoint/2010/main" val="993946949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Custom 11">
      <a:dk1>
        <a:srgbClr val="000000"/>
      </a:dk1>
      <a:lt1>
        <a:srgbClr val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Festival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ShapesVTI</vt:lpstr>
      <vt:lpstr> Синтаксичні норми. Синтаксична нормативність мовлення</vt:lpstr>
      <vt:lpstr>Вступ:</vt:lpstr>
      <vt:lpstr>Що таке синтаксис?</vt:lpstr>
      <vt:lpstr>Що   таке синтаксичні норми?</vt:lpstr>
      <vt:lpstr>Які є синтаксичні норми?</vt:lpstr>
      <vt:lpstr>Для чого потрібні синтаксичні норми?</vt:lpstr>
      <vt:lpstr>Що таке синтаксична нормативність мовлення?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/>
  <cp:revision>96</cp:revision>
  <dcterms:created xsi:type="dcterms:W3CDTF">2023-04-28T21:13:00Z</dcterms:created>
  <dcterms:modified xsi:type="dcterms:W3CDTF">2023-04-28T21:38:28Z</dcterms:modified>
</cp:coreProperties>
</file>