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942" y="437882"/>
            <a:ext cx="11578106" cy="1208420"/>
          </a:xfrm>
        </p:spPr>
        <p:txBody>
          <a:bodyPr/>
          <a:lstStyle/>
          <a:p>
            <a:r>
              <a:rPr lang="ru-RU" dirty="0" smtClean="0"/>
              <a:t>Проект «Экономика родного края»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18221"/>
            <a:ext cx="3374264" cy="113977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Проект ученицы 3 «Е» класса ГБОУ лицея № 1793</a:t>
            </a:r>
          </a:p>
          <a:p>
            <a:pPr algn="ctr"/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Нистратовой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Виктории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837" y="3309468"/>
            <a:ext cx="28575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7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114300" prst="hardEdg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 </a:t>
            </a:r>
            <a:r>
              <a:rPr lang="ru-RU" b="1" i="1" dirty="0" smtClean="0"/>
              <a:t>Цель и задачи проекта.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i="1" dirty="0" smtClean="0">
                <a:solidFill>
                  <a:srgbClr val="00B0F0"/>
                </a:solidFill>
              </a:rPr>
              <a:t>Цель: изучать экономику Московской области.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Задачи: узнать как развита экономика и промышленность Московской области, какие отрасли промышленности самые главные.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31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4923"/>
            <a:ext cx="3854528" cy="552643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174" y="1674254"/>
            <a:ext cx="4587770" cy="29106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514923"/>
            <a:ext cx="3854528" cy="5526438"/>
          </a:xfrm>
        </p:spPr>
        <p:txBody>
          <a:bodyPr>
            <a:normAutofit/>
          </a:bodyPr>
          <a:lstStyle/>
          <a:p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хочу рассказать о кондитерской фабрике «Красный октябрь».</a:t>
            </a:r>
          </a:p>
          <a:p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Датой основания фабрики считается 1851 год, когда на Арбате открылась небольшая мастерская по производству шоколада и конфет Теодора Фердинанда фон </a:t>
            </a: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Эйнема, 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ней работали всего четыре </a:t>
            </a: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мастера. 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годы </a:t>
            </a: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Крымской войны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Эйнем поставляет свою продукцию на фронт — полученная прибыль позволяет ему расширить производство и перевести фабрику на </a:t>
            </a: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Мясницкую 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улицу. В 1869 </a:t>
            </a: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Эйнему присоединяется предприниматель </a:t>
            </a:r>
            <a:r>
              <a:rPr lang="ru-RU" sz="15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Юлиус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5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Гейс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Вдвоем они открывают кондитерский магазин на Театральной площади, выписывают из-за рубежа новейшую паровую машину и строят первое здание фабрики на Софийской </a:t>
            </a: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набережной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Москвы-реки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5486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4924"/>
            <a:ext cx="3854528" cy="56282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361" y="1017431"/>
            <a:ext cx="5383738" cy="4159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514925"/>
            <a:ext cx="3854528" cy="56282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Ещё я хочу рассказать о Московском нефтеперерабатывающем заводе.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нефтеперерабатывающего предприятия было начато в феврале 1936 года, а чуть более чем двумя годами позже на крекинг-установке был получен первый бензин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Предприятие неоднократно обвинялось в нанесении ущерба окружающей среде столицы.</a:t>
            </a:r>
          </a:p>
        </p:txBody>
      </p:sp>
    </p:spTree>
    <p:extLst>
      <p:ext uri="{BB962C8B-B14F-4D97-AF65-F5344CB8AC3E}">
        <p14:creationId xmlns:p14="http://schemas.microsoft.com/office/powerpoint/2010/main" val="2827004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Выводы: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всего перечисленного видно, что Москва – промышленно – экономический город.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экономика не стоит на месте, а развивается и движется вперёд.</a:t>
            </a:r>
          </a:p>
          <a:p>
            <a:pPr algn="just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мой город и я им горжусь!</a:t>
            </a:r>
          </a:p>
        </p:txBody>
      </p:sp>
    </p:spTree>
    <p:extLst>
      <p:ext uri="{BB962C8B-B14F-4D97-AF65-F5344CB8AC3E}">
        <p14:creationId xmlns:p14="http://schemas.microsoft.com/office/powerpoint/2010/main" val="1404575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 информации: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Интернет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380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151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Проект «Экономика родного края»</vt:lpstr>
      <vt:lpstr>         Цель и задачи проекта.</vt:lpstr>
      <vt:lpstr>Презентация PowerPoint</vt:lpstr>
      <vt:lpstr>Презентация PowerPoint</vt:lpstr>
      <vt:lpstr>                    Выводы:</vt:lpstr>
      <vt:lpstr>            Источник информации: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«Экономика родного края»</dc:title>
  <dc:creator>Виктория</dc:creator>
  <cp:lastModifiedBy>Виктория</cp:lastModifiedBy>
  <cp:revision>6</cp:revision>
  <dcterms:created xsi:type="dcterms:W3CDTF">2015-03-17T16:01:14Z</dcterms:created>
  <dcterms:modified xsi:type="dcterms:W3CDTF">2015-03-17T17:18:26Z</dcterms:modified>
</cp:coreProperties>
</file>