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BA4CE3D-1C62-4BF5-86CA-46D0A0913D9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4D2C3FE-9B54-4B5C-BB5D-C7AE5B382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643050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Физическая культура в профессиональной деятельности специалиста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71600" y="4653136"/>
            <a:ext cx="8172400" cy="1872208"/>
          </a:xfrm>
        </p:spPr>
        <p:txBody>
          <a:bodyPr>
            <a:normAutofit/>
          </a:bodyPr>
          <a:lstStyle/>
          <a:p>
            <a:pPr algn="r">
              <a:spcBef>
                <a:spcPts val="450"/>
              </a:spcBef>
              <a:buClrTx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ru-RU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47091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      </a:t>
            </a:r>
            <a:r>
              <a:rPr lang="ru-RU" dirty="0" smtClean="0"/>
              <a:t>На современном этапе развития общества, в условиях научно-технической революции, все большее значение имеет широкое внедрение физической культуры в научную организацию труда. Этого требуют как интересы всестороннего гармонического развития личности, так и закономерности прогресса общественного производства.</a:t>
            </a:r>
          </a:p>
          <a:p>
            <a:pPr>
              <a:buNone/>
            </a:pPr>
            <a:r>
              <a:rPr lang="en-US" dirty="0" smtClean="0"/>
              <a:t>      </a:t>
            </a:r>
            <a:r>
              <a:rPr lang="ru-RU" dirty="0" smtClean="0"/>
              <a:t>Рассматривая место физической культуры (ФК) в профессиональной деятельности специалиста, можно выделить три сферы (или уровня) ее целесообразного использования:</a:t>
            </a:r>
          </a:p>
          <a:p>
            <a:r>
              <a:rPr lang="ru-RU" dirty="0" smtClean="0"/>
              <a:t>непосредственно в рамках учебного и трудового процесса;</a:t>
            </a:r>
          </a:p>
          <a:p>
            <a:r>
              <a:rPr lang="ru-RU" dirty="0" smtClean="0"/>
              <a:t>в непосредственной связи с процессом труда, учебы, новых его собственных рамок;</a:t>
            </a:r>
          </a:p>
          <a:p>
            <a:r>
              <a:rPr lang="ru-RU" dirty="0" smtClean="0"/>
              <a:t>вне производства, вне учебы, но в связи с его требованиями (в системе профессионально-прикладной подготовки, широких физкультурно-реабилитационных мер).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ru-RU" dirty="0" smtClean="0"/>
              <a:t>Первые две сферы составляют область производственной ФК, а третья является как бы переходной сферой, связывающей непосредственную и другие формы ФК.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ru-RU" dirty="0" smtClean="0"/>
              <a:t>Непосредственно в рамках трудового процесса ФК представлена главным образом производственной гимнастикой, которая имеет три формы:</a:t>
            </a:r>
          </a:p>
          <a:p>
            <a:r>
              <a:rPr lang="ru-RU" dirty="0" smtClean="0"/>
              <a:t>вводная гимнастика;</a:t>
            </a:r>
          </a:p>
          <a:p>
            <a:r>
              <a:rPr lang="ru-RU" dirty="0" smtClean="0"/>
              <a:t>физкультурные паузы;</a:t>
            </a:r>
          </a:p>
          <a:p>
            <a:r>
              <a:rPr lang="ru-RU" dirty="0" smtClean="0"/>
              <a:t>физкультминутки.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5219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Для понимания их сути и отличительных особенностей требуется хотя бы вкратце рассмотреть динамику работоспособности в течение рабочего дня (рис. 3).</a:t>
            </a:r>
          </a:p>
          <a:p>
            <a:r>
              <a:rPr lang="ru-RU" dirty="0" smtClean="0"/>
              <a:t>0 - 1 – период врабатывания, обусловленный биологическими особенностями функций организма;</a:t>
            </a:r>
          </a:p>
          <a:p>
            <a:r>
              <a:rPr lang="ru-RU" dirty="0" smtClean="0"/>
              <a:t>1 - 3 – период устойчивой работоспособности;</a:t>
            </a:r>
          </a:p>
          <a:p>
            <a:r>
              <a:rPr lang="ru-RU" dirty="0" smtClean="0"/>
              <a:t>3 - 4 – нарастание усталости и снижение работоспособности;</a:t>
            </a:r>
          </a:p>
          <a:p>
            <a:r>
              <a:rPr lang="ru-RU" dirty="0" smtClean="0"/>
              <a:t>4 - 5 – обеденный перерыв;</a:t>
            </a:r>
          </a:p>
          <a:p>
            <a:r>
              <a:rPr lang="ru-RU" dirty="0" smtClean="0"/>
              <a:t>5 – повторное врабатывание;</a:t>
            </a:r>
          </a:p>
          <a:p>
            <a:r>
              <a:rPr lang="ru-RU" dirty="0" smtClean="0"/>
              <a:t>5 - 7 – устойчивая работоспособность;</a:t>
            </a:r>
          </a:p>
          <a:p>
            <a:r>
              <a:rPr lang="ru-RU" dirty="0" smtClean="0"/>
              <a:t>7 – спад;</a:t>
            </a:r>
          </a:p>
          <a:p>
            <a:r>
              <a:rPr lang="ru-RU" dirty="0" smtClean="0"/>
              <a:t>8 – конечный порыв.</a:t>
            </a:r>
          </a:p>
        </p:txBody>
      </p:sp>
      <p:pic>
        <p:nvPicPr>
          <p:cNvPr id="1026" name="Picture 2" descr="C:\Users\user\Desktop\img-d1VhI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5070277"/>
            <a:ext cx="2898779" cy="12527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ru-RU" dirty="0" smtClean="0"/>
              <a:t>Производственная физическая культура включает в себя 4 вида:</a:t>
            </a:r>
          </a:p>
          <a:p>
            <a:r>
              <a:rPr lang="ru-RU" dirty="0" smtClean="0"/>
              <a:t>производственная гимнастика;</a:t>
            </a:r>
          </a:p>
          <a:p>
            <a:r>
              <a:rPr lang="ru-RU" dirty="0" err="1" smtClean="0"/>
              <a:t>послерабочее</a:t>
            </a:r>
            <a:r>
              <a:rPr lang="ru-RU" dirty="0" smtClean="0"/>
              <a:t> восстановление;</a:t>
            </a:r>
          </a:p>
          <a:p>
            <a:r>
              <a:rPr lang="ru-RU" dirty="0" smtClean="0"/>
              <a:t>профилактические занятия в системе ПФК;</a:t>
            </a:r>
          </a:p>
          <a:p>
            <a:r>
              <a:rPr lang="ru-RU" dirty="0" smtClean="0"/>
              <a:t>профессионально-прикладная физическая подготовка.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000" i="1" dirty="0" smtClean="0"/>
              <a:t>Методика использования физических упражнений для профилактики неблагоприятных воздействий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00240"/>
            <a:ext cx="8229600" cy="470916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i="1" dirty="0" smtClean="0"/>
              <a:t>        </a:t>
            </a:r>
            <a:r>
              <a:rPr lang="ru-RU" dirty="0" smtClean="0"/>
              <a:t>Фактор: тяжелый физический труд.</a:t>
            </a:r>
          </a:p>
          <a:p>
            <a:r>
              <a:rPr lang="ru-RU" dirty="0" smtClean="0"/>
              <a:t>Упражнения на расслабление, лежа для позвоночника, стопы; массажи – ручной, механический; динамические упражнения на растягивание – при </a:t>
            </a:r>
            <a:r>
              <a:rPr lang="ru-RU" dirty="0" err="1" smtClean="0"/>
              <a:t>тугоподвижности</a:t>
            </a:r>
            <a:r>
              <a:rPr lang="ru-RU" dirty="0" smtClean="0"/>
              <a:t> в суставах.</a:t>
            </a:r>
          </a:p>
          <a:p>
            <a:r>
              <a:rPr lang="ru-RU" dirty="0" smtClean="0"/>
              <a:t>Фактор: </a:t>
            </a:r>
            <a:r>
              <a:rPr lang="ru-RU" dirty="0" err="1" smtClean="0"/>
              <a:t>монотония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Ежечасные перерывы на 1-3 минуты (физкультминутки); занятия повышенной эмоциональности с музыкальным сопровождением.</a:t>
            </a:r>
          </a:p>
          <a:p>
            <a:r>
              <a:rPr lang="ru-RU" dirty="0" smtClean="0"/>
              <a:t>Нервно-мышечная патология – упражнения на расслабление мышц, динамические упражнения в сочетании с </a:t>
            </a:r>
            <a:r>
              <a:rPr lang="ru-RU" dirty="0" err="1" smtClean="0"/>
              <a:t>самомассажем</a:t>
            </a:r>
            <a:r>
              <a:rPr lang="ru-RU" dirty="0" smtClean="0"/>
              <a:t>, плаванием.</a:t>
            </a:r>
          </a:p>
          <a:p>
            <a:r>
              <a:rPr lang="ru-RU" dirty="0" smtClean="0"/>
              <a:t>При статической рабочей позе – динамические упражнения для мышц ног (махи, поднимание ног, приседания, выпады и т.д.), упражнения на тренажерах.</a:t>
            </a:r>
          </a:p>
          <a:p>
            <a:r>
              <a:rPr lang="ru-RU" dirty="0" smtClean="0"/>
              <a:t>При повышении нервно-эмоциональной напряженности – упражнения скоростно-силового характера в среднем и быстром темпе при помощи различных силовых и спортивно-игровых тренажеров.</a:t>
            </a:r>
          </a:p>
          <a:p>
            <a:r>
              <a:rPr lang="ru-RU" dirty="0" smtClean="0"/>
              <a:t>При вибрации – тепловые процедуры, обогревание теплым воздухом, массаж и </a:t>
            </a:r>
            <a:r>
              <a:rPr lang="ru-RU" dirty="0" err="1" smtClean="0"/>
              <a:t>самомассаж</a:t>
            </a:r>
            <a:r>
              <a:rPr lang="ru-RU" dirty="0" smtClean="0"/>
              <a:t>, физические упражнения, сочетание физиотерапевтических процедур с физическими упражнениями и массажем. Надо уметь расслаблять мышцы.</a:t>
            </a:r>
          </a:p>
          <a:p>
            <a:r>
              <a:rPr lang="ru-RU" dirty="0" smtClean="0"/>
              <a:t>При неблагоприятных санитарно-гигиенических условиях – упражнения на дыхание и расслабление, специальные упражнения на воздухе.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112</TotalTime>
  <Words>446</Words>
  <Application>Microsoft Office PowerPoint</Application>
  <PresentationFormat>Экран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Физическая культура в профессиональной деятельности специалиста 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Методика использования физических упражнений для профилактики неблагоприятных воздействий  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Физическая культура в профессиональной деятельности специалиста</dc:title>
  <dc:creator>user</dc:creator>
  <cp:lastModifiedBy>Admin</cp:lastModifiedBy>
  <cp:revision>15</cp:revision>
  <dcterms:created xsi:type="dcterms:W3CDTF">2017-04-26T15:35:38Z</dcterms:created>
  <dcterms:modified xsi:type="dcterms:W3CDTF">2021-12-21T14:59:39Z</dcterms:modified>
</cp:coreProperties>
</file>