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B4C71EC6-210F-42DE-9C53-41977AD35B3D}" type="datetimeFigureOut">
              <a:rPr lang="ru-RU" smtClean="0"/>
              <a:pPr/>
              <a:t>09.06.2021</a:t>
            </a:fld>
            <a:endParaRPr lang="ru-RU" dirty="0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09.06.2021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09.06.2021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Объект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B4C71EC6-210F-42DE-9C53-41977AD35B3D}" type="datetimeFigureOut">
              <a:rPr lang="ru-RU" smtClean="0"/>
              <a:pPr/>
              <a:t>09.06.2021</a:t>
            </a:fld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B4C71EC6-210F-42DE-9C53-41977AD35B3D}" type="datetimeFigureOut">
              <a:rPr lang="ru-RU" smtClean="0"/>
              <a:pPr/>
              <a:t>09.06.2021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09.06.2021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9" name="Объект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09.06.2021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B4C71EC6-210F-42DE-9C53-41977AD35B3D}" type="datetimeFigureOut">
              <a:rPr lang="ru-RU" smtClean="0"/>
              <a:pPr/>
              <a:t>09.06.2021</a:t>
            </a:fld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09.06.2021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Объект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B4C71EC6-210F-42DE-9C53-41977AD35B3D}" type="datetimeFigureOut">
              <a:rPr lang="ru-RU" smtClean="0"/>
              <a:pPr/>
              <a:t>09.06.2021</a:t>
            </a:fld>
            <a:endParaRPr lang="ru-RU" dirty="0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dirty="0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B4C71EC6-210F-42DE-9C53-41977AD35B3D}" type="datetimeFigureOut">
              <a:rPr lang="ru-RU" smtClean="0"/>
              <a:pPr/>
              <a:t>09.06.2021</a:t>
            </a:fld>
            <a:endParaRPr lang="ru-RU" dirty="0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09.06.2021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1412776"/>
            <a:ext cx="7772400" cy="1470025"/>
          </a:xfrm>
        </p:spPr>
        <p:txBody>
          <a:bodyPr>
            <a:normAutofit/>
          </a:bodyPr>
          <a:lstStyle/>
          <a:p>
            <a:r>
              <a:rPr lang="uk-UA" dirty="0" smtClean="0"/>
              <a:t>Хімічні речовини навколо нас!</a:t>
            </a:r>
            <a:endParaRPr lang="uk-UA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779912" y="6021288"/>
            <a:ext cx="6172200" cy="1371600"/>
          </a:xfrm>
        </p:spPr>
        <p:txBody>
          <a:bodyPr/>
          <a:lstStyle/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58939196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75656" y="2348880"/>
            <a:ext cx="7467600" cy="1143000"/>
          </a:xfrm>
        </p:spPr>
        <p:txBody>
          <a:bodyPr>
            <a:normAutofit fontScale="90000"/>
          </a:bodyPr>
          <a:lstStyle/>
          <a:p>
            <a:r>
              <a:rPr lang="en-US" sz="4400" dirty="0"/>
              <a:t>https://www.yaneuch.ru/cat_35/hmya-navkolo-nas/147316.1895098.page1.html</a:t>
            </a:r>
            <a:endParaRPr lang="uk-UA" sz="4400" dirty="0"/>
          </a:p>
        </p:txBody>
      </p:sp>
    </p:spTree>
    <p:extLst>
      <p:ext uri="{BB962C8B-B14F-4D97-AF65-F5344CB8AC3E}">
        <p14:creationId xmlns:p14="http://schemas.microsoft.com/office/powerpoint/2010/main" val="17097094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1560" y="476672"/>
            <a:ext cx="7704856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400" dirty="0"/>
              <a:t>Всюди, куди б не звернув свій погляд, нас оточують предмети та вироби, виготовлені з речовин і матеріалів, які отримані на хімічних заводах і фабриках. Крім того, в повсякденному житті, сам того не підозрюючи, кожна людина здійснює хімічні реакції. Наприклад, умивання з милом, прання з використанням миючих засобів і ін. При опусканні шматочка лимона в склянку гарячого чаю відбувається ослаблення забарвлення </a:t>
            </a:r>
            <a:r>
              <a:rPr lang="uk-UA" sz="2400" dirty="0" smtClean="0"/>
              <a:t>– чай тут </a:t>
            </a:r>
            <a:r>
              <a:rPr lang="uk-UA" sz="2400" dirty="0"/>
              <a:t>виступає в ролі кислотного індикатора, подібного лакмусу</a:t>
            </a:r>
            <a:r>
              <a:rPr lang="uk-UA" dirty="0"/>
              <a:t>.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4616365"/>
            <a:ext cx="2664296" cy="20562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7435185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83568" y="332656"/>
            <a:ext cx="7344816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400" dirty="0"/>
              <a:t>Приготування їжі - це теж хімічні процеси. Не дарма кажуть, що жінки-хіміки часто дуже хороші кулінари. Дійсно, приготування їжі на кухні іноді нагадує виконання органічного синтезу в лабораторії. Тільки замість колб і реторт на кухні використовують каструлі і сковорідки, але іноді і автоклави у вигляді скороварок.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3645024"/>
            <a:ext cx="3592438" cy="23262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73196675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116632"/>
            <a:ext cx="8424936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/>
              <a:t>Хімія - це наука, важлива частина природознавства. Строго кажучи, наука не може оточувати людини. Його можуть оточувати результати практичного застосування науки. Це уточнення дуже суттєва. Нині часто можна чути слова: «хімія зіпсувала природу» , «хімія забруднила водойму і зробила його непридатним для використання» і т. Д. Насправді ж наука хімія тут зовсім непричому. Люди, використовуючи результати науки, погано оформили їх у технологічний процес, безвідповідально поставилися до вимог правил безпеки та до екологічно допустимим нормам промислових скидів, невміло і не в міру використовували добрива на сільськогосподарських угіддях та засоби захисту рослин від бур'янів і шкідників рослин.</a:t>
            </a:r>
            <a:endParaRPr lang="uk-UA" sz="24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5113468"/>
            <a:ext cx="2619375" cy="1743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940600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548680"/>
            <a:ext cx="770485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400" dirty="0"/>
              <a:t>Без продуктів хімічної промисловості сучасній людині не обійтися, так само як не можна обійтися без електрики. Така ж ситуація і з продуктами хімічної промисловості. Потрібно протестувати не проти деяких хімічних виробництв, а проти їх низької культури.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80" y="3356992"/>
            <a:ext cx="3656062" cy="259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536495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27584" y="620688"/>
            <a:ext cx="4572000" cy="489364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uk-UA" sz="2400" dirty="0"/>
              <a:t>Багато хто не знає, як влаштований телевізор, але успішно користуються ним.</a:t>
            </a:r>
          </a:p>
          <a:p>
            <a:r>
              <a:rPr lang="uk-UA" sz="2400" dirty="0"/>
              <a:t>Однак знання пристрою телевізора ніколи і нікому не завадить в правильній його експлуатації. Так і з хімією. Розуміння сутності хімічних процесів, з якими ми зустрічаємося в повсякденному житті, може принести людині тільки користь</a:t>
            </a:r>
            <a:r>
              <a:rPr lang="uk-UA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284312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3999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819867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548680"/>
            <a:ext cx="4572000" cy="563231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uk-UA" sz="2400" dirty="0"/>
              <a:t>Людство здавна приділяло велику увагу воді, оскільки було добре відомо, що там, де немає води, немає і життя. В сухій землі зерно може лежати багато років і проростає лише у присутності вологи. Незважаючи на те, що вода - найпоширеніша речовина, на Землі вона розподілена дуже нерівномірно. На африканському континенті і в Азії є величезні простори, позбавлені води, - пустелі. 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3951249"/>
            <a:ext cx="3457500" cy="28803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9696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332656"/>
            <a:ext cx="4572000" cy="341632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400" dirty="0"/>
              <a:t>Не дуже легко уявити, що людина приблизно на 65% складається з води. З віком вміст води в організмі людини зменшується. Ембріон складається з води на 97%, в тілі новонародженого міститься 75%, а у дорослої людини - близько 60%.</a:t>
            </a:r>
            <a:endParaRPr lang="uk-UA" sz="2400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8" y="3933056"/>
            <a:ext cx="3539480" cy="241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354013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22</TotalTime>
  <Words>468</Words>
  <Application>Microsoft Office PowerPoint</Application>
  <PresentationFormat>Экран (4:3)</PresentationFormat>
  <Paragraphs>10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Эркер</vt:lpstr>
      <vt:lpstr>Хімічні речовини навколо нас!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https://www.yaneuch.ru/cat_35/hmya-navkolo-nas/147316.1895098.page1.html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Хімічні речовини навколо нас!</dc:title>
  <dc:creator>User</dc:creator>
  <cp:lastModifiedBy>осв2</cp:lastModifiedBy>
  <cp:revision>5</cp:revision>
  <dcterms:created xsi:type="dcterms:W3CDTF">2019-09-11T18:23:58Z</dcterms:created>
  <dcterms:modified xsi:type="dcterms:W3CDTF">2021-06-09T09:31:32Z</dcterms:modified>
</cp:coreProperties>
</file>