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91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129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72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847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924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039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066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623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782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87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854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075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522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6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500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227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511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0E5080-61D2-4465-B854-93266E1A7DD3}" type="datetimeFigureOut">
              <a:rPr lang="ru-RU" smtClean="0"/>
              <a:t>09.01.2022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7C73AD7-683F-4AFD-A00D-492048F5A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354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E74954-6037-4A49-BC92-21FA29E279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ВИД ИЗ ОКНА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6A37096-974F-48E1-8A1B-58CF85DC6A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Сочинение-описание</a:t>
            </a:r>
          </a:p>
        </p:txBody>
      </p:sp>
    </p:spTree>
    <p:extLst>
      <p:ext uri="{BB962C8B-B14F-4D97-AF65-F5344CB8AC3E}">
        <p14:creationId xmlns:p14="http://schemas.microsoft.com/office/powerpoint/2010/main" val="275155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3A4122-46C3-40A9-94EB-F7897662D2E6}"/>
              </a:ext>
            </a:extLst>
          </p:cNvPr>
          <p:cNvSpPr txBox="1"/>
          <p:nvPr/>
        </p:nvSpPr>
        <p:spPr>
          <a:xfrm>
            <a:off x="779282" y="797510"/>
            <a:ext cx="1063343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Как лучше начать сочинение?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Сегодня…день.(пасмурный, снежный, солнечный)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Пейзаж за окном…(прекрасный)	</a:t>
            </a:r>
            <a:endParaRPr lang="ru-RU" sz="2800" dirty="0">
              <a:solidFill>
                <a:prstClr val="black"/>
              </a:solidFill>
              <a:latin typeface="Garamond" panose="02020404030301010803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Как продолжить?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Зимнее небо…(хмурое, переменное, местами ясное)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Солнышко…(редко улыбающееся, тёплое, холодное, ослепляющее)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Облака, тучи…(плывущие по небу, свинцово-тяжёлые, низкие, лежат на крышах домов)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Школьный двор…(ухоженный, яркий, белый ковёр)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Асфальтированные дорожки…(укрытые ночным снегом)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Деревья…(в снежных шапках)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Город вдали…(красные крыши домов)</a:t>
            </a:r>
          </a:p>
        </p:txBody>
      </p:sp>
    </p:spTree>
    <p:extLst>
      <p:ext uri="{BB962C8B-B14F-4D97-AF65-F5344CB8AC3E}">
        <p14:creationId xmlns:p14="http://schemas.microsoft.com/office/powerpoint/2010/main" val="461362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185DE9-1F93-45E5-BC2F-04D85B097F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Задание на дом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3634605-189B-4B90-A483-263FCB513D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0396" y="3657596"/>
            <a:ext cx="7400041" cy="1515533"/>
          </a:xfrm>
        </p:spPr>
        <p:txBody>
          <a:bodyPr>
            <a:normAutofit/>
          </a:bodyPr>
          <a:lstStyle/>
          <a:p>
            <a:r>
              <a:rPr lang="ru-RU" sz="2800" dirty="0"/>
              <a:t>Подготовиться к написанию сочинения в классе. </a:t>
            </a:r>
          </a:p>
          <a:p>
            <a:r>
              <a:rPr lang="ru-RU" sz="2800" dirty="0"/>
              <a:t>Объем – 150-200 слов.</a:t>
            </a:r>
          </a:p>
        </p:txBody>
      </p:sp>
    </p:spTree>
    <p:extLst>
      <p:ext uri="{BB962C8B-B14F-4D97-AF65-F5344CB8AC3E}">
        <p14:creationId xmlns:p14="http://schemas.microsoft.com/office/powerpoint/2010/main" val="1276938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C815A2-4C27-4F3D-B434-FCD0EDBA4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Нам предстоит стать художниками, чтобы описать пейзаж за окном. В ваших работах присутствуют средства художественной выразительности.</a:t>
            </a:r>
            <a:b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E35EAF-A253-430B-9BA4-F75591C03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Эпитет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определение, придающее выражению образность и эмоциональность.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Сравнение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это сопоставление двух явлений, чтобы пояснить одно из них при помощи другого.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Олицетворение -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приписывание неодушевленным предметам признаков и свойств живых существ.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Метафора -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употребление слова в переносном  значении на основе сходства (говор волн).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5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7B8D56-BF9F-4008-9735-E2163FB60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Иван Бунин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2E026A-0B4B-46CD-A359-577F6EF5E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9580" algn="ctr"/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гостиную, сквозь сад и пыльные гардины,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 algn="ctr"/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Струится из окна весёлый летний свет,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 algn="ctr"/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Хрустальным золотом ложась на клавесины,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 algn="ctr"/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ветхие ковры и выцветший паркет.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387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48DAFF-9C2A-44D2-8E88-0F0F137F7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580CDD-2AC5-42A2-88EB-8E3B9F81D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609" y="876694"/>
            <a:ext cx="9601196" cy="564665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Багряные листья, словно улитки,</a:t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Свернувшись, на влажной земле лежат.</a:t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Дорожка от старой дачной калитки</a:t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 крыльцу пробирается через сад.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Тучки, качаясь, плывут, как лодки,</a:t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саду стало розово от рябин,</a:t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бабушка-ель на пне-сковородке</a:t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Жарит румяный солнечный блин.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спинке скамейки напротив дачи</a:t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Щегол, заливаясь, горит крылом,</a:t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шахматный конь, что, главы не пряча,</a:t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Искал для хозяев в боях удачи,</a:t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Забытый, валяется под столом.                     </a:t>
            </a: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Эдуард Аркадьевич Асадов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0554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82F73-E23C-4F88-B6E0-0ADC752C8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B7FC34-B470-44E0-A2BD-D7FEA71AD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584462"/>
            <a:ext cx="9601196" cy="5740924"/>
          </a:xfrm>
        </p:spPr>
        <p:txBody>
          <a:bodyPr>
            <a:normAutofit/>
          </a:bodyPr>
          <a:lstStyle/>
          <a:p>
            <a:pPr marL="449580"/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Метелица, как медведица,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Весь вечер буянит зло,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 воет внизу под лестницей,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 лапой скребёт стекло.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/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Дома под ветром сутулятся,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Плывут в молоке огоньки,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Стоят постовые на улицах,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белые снеговики.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/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Сугробы выгнули спины,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Пушистые, как из ваты,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жмутся к домам машины,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зябнущие щенята…             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Эдуард Аркадьевич Асадов</a:t>
            </a: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48510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227880-87B6-477C-863A-5A9C4B60C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DF1E63-8D6E-4047-9E2A-CA2A8C4E0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982133"/>
            <a:ext cx="9601196" cy="4893736"/>
          </a:xfrm>
        </p:spPr>
        <p:txBody>
          <a:bodyPr>
            <a:normAutofit fontScale="55000" lnSpcReduction="20000"/>
          </a:bodyPr>
          <a:lstStyle/>
          <a:p>
            <a: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Поет зима - аукает,</a:t>
            </a:r>
            <a:b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Мохнатый лес баюкает</a:t>
            </a:r>
            <a:b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6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Стозвоном</a:t>
            </a:r>
            <a: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сосняка.</a:t>
            </a:r>
            <a:b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Кругом с тоской глубокою</a:t>
            </a:r>
            <a:b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Плывут в страну далекую</a:t>
            </a:r>
            <a:b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Седые облака. А по двору метелица</a:t>
            </a:r>
            <a:b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Ковром шелковым стелется,</a:t>
            </a:r>
            <a:b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 больно холодна.</a:t>
            </a:r>
            <a:b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Воробышки игривые,</a:t>
            </a:r>
            <a:b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детки сиротливые,</a:t>
            </a:r>
            <a:b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Прижались у окна.                                     </a:t>
            </a:r>
            <a:r>
              <a:rPr lang="ru-RU" sz="5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С.Есенин</a:t>
            </a:r>
            <a:r>
              <a:rPr lang="ru-RU" sz="5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678199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6E575B-34E1-4734-8E0B-387425804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2912533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Коллективное составление рабочих материалов </a:t>
            </a:r>
            <a:b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320D2E-D83F-45E7-B67E-BB7CC4879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71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ECE7774-C6DB-4973-98BB-523C19B1E683}"/>
              </a:ext>
            </a:extLst>
          </p:cNvPr>
          <p:cNvSpPr txBox="1"/>
          <p:nvPr/>
        </p:nvSpPr>
        <p:spPr>
          <a:xfrm>
            <a:off x="704654" y="546754"/>
            <a:ext cx="1078269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/>
              <a:t>Итак, назовите тип сочинения, над которым мы начинаем работать (описание, повествование, рассуждение?)</a:t>
            </a:r>
          </a:p>
          <a:p>
            <a:pPr algn="just"/>
            <a:endParaRPr lang="ru-RU" sz="3600" dirty="0"/>
          </a:p>
          <a:p>
            <a:pPr algn="just"/>
            <a:r>
              <a:rPr lang="ru-RU" sz="3600" dirty="0"/>
              <a:t>Какова тема сочинения? </a:t>
            </a:r>
          </a:p>
          <a:p>
            <a:pPr algn="just"/>
            <a:endParaRPr lang="ru-RU" sz="3600" dirty="0"/>
          </a:p>
          <a:p>
            <a:pPr algn="just"/>
            <a:r>
              <a:rPr lang="ru-RU" sz="3600" dirty="0"/>
              <a:t>Что мы видим за окном? </a:t>
            </a:r>
          </a:p>
          <a:p>
            <a:pPr algn="just"/>
            <a:endParaRPr lang="ru-RU" sz="3600" dirty="0"/>
          </a:p>
          <a:p>
            <a:pPr algn="just"/>
            <a:r>
              <a:rPr lang="ru-RU" sz="3600" dirty="0"/>
              <a:t>Наша задача – описать природу, используя средства художественной выразительности.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458761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8BEFAF5-CA2E-43F8-88CB-70B725CE2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Композиция сочинения-описания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F149F4C-A190-45E7-B06D-5041F740F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1. Вступление – представление предмета описания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- Удивительный вид из окна.</a:t>
            </a:r>
            <a:endParaRPr lang="ru-RU" b="0" i="0" dirty="0">
              <a:solidFill>
                <a:srgbClr val="181818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2. Основная часть – описание предмета, явления</a:t>
            </a:r>
          </a:p>
          <a:p>
            <a:pPr marL="0" indent="0" algn="l">
              <a:buNone/>
            </a:pPr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- Описание зимней природы (небо, деревья, дорога, дома и т.д.).</a:t>
            </a:r>
          </a:p>
          <a:p>
            <a:pPr algn="l"/>
            <a:r>
              <a:rPr lang="ru-RU" b="0" i="0" dirty="0">
                <a:solidFill>
                  <a:srgbClr val="181818"/>
                </a:solidFill>
                <a:effectLst/>
                <a:latin typeface="Open Sans" panose="020B0606030504020204" pitchFamily="34" charset="0"/>
              </a:rPr>
              <a:t>3. Заключение - общее впечатление.</a:t>
            </a:r>
          </a:p>
          <a:p>
            <a:pPr marL="0" indent="0" algn="l">
              <a:buNone/>
            </a:pPr>
            <a:r>
              <a:rPr lang="ru-RU" dirty="0">
                <a:solidFill>
                  <a:srgbClr val="181818"/>
                </a:solidFill>
                <a:latin typeface="Open Sans" panose="020B0606030504020204" pitchFamily="34" charset="0"/>
              </a:rPr>
              <a:t>- Мне нравится вид в это время года…</a:t>
            </a:r>
            <a:endParaRPr lang="ru-RU" b="0" i="0" dirty="0">
              <a:solidFill>
                <a:srgbClr val="181818"/>
              </a:solidFill>
              <a:effectLst/>
              <a:latin typeface="Open Sans" panose="020B0606030504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5648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</TotalTime>
  <Words>546</Words>
  <Application>Microsoft Office PowerPoint</Application>
  <PresentationFormat>Широкоэкранный</PresentationFormat>
  <Paragraphs>48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Garamond</vt:lpstr>
      <vt:lpstr>Open Sans</vt:lpstr>
      <vt:lpstr>Times New Roman</vt:lpstr>
      <vt:lpstr>Натуральные материалы</vt:lpstr>
      <vt:lpstr>   ВИД ИЗ ОКНА</vt:lpstr>
      <vt:lpstr>Нам предстоит стать художниками, чтобы описать пейзаж за окном. В ваших работах присутствуют средства художественной выразительности. </vt:lpstr>
      <vt:lpstr>Иван Бунин  </vt:lpstr>
      <vt:lpstr>Презентация PowerPoint</vt:lpstr>
      <vt:lpstr>Презентация PowerPoint</vt:lpstr>
      <vt:lpstr>Презентация PowerPoint</vt:lpstr>
      <vt:lpstr>Коллективное составление рабочих материалов  </vt:lpstr>
      <vt:lpstr>Презентация PowerPoint</vt:lpstr>
      <vt:lpstr>Композиция сочинения-описания</vt:lpstr>
      <vt:lpstr>Презентация PowerPoint</vt:lpstr>
      <vt:lpstr>Задание на дом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ВИД ИЗ ОКНА</dc:title>
  <dc:creator>Анна Махлаева</dc:creator>
  <cp:lastModifiedBy>Анна Махлаева</cp:lastModifiedBy>
  <cp:revision>1</cp:revision>
  <dcterms:created xsi:type="dcterms:W3CDTF">2022-01-09T13:51:59Z</dcterms:created>
  <dcterms:modified xsi:type="dcterms:W3CDTF">2022-01-09T14:13:44Z</dcterms:modified>
</cp:coreProperties>
</file>