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E49C12A-E233-4073-91AE-DAE54279E47B}" type="datetimeFigureOut">
              <a:rPr lang="ru-RU" smtClean="0"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3738F75-C43D-47C7-B3AF-53301309B4F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29600" cy="1828800"/>
          </a:xfrm>
        </p:spPr>
        <p:txBody>
          <a:bodyPr/>
          <a:lstStyle/>
          <a:p>
            <a:r>
              <a:rPr lang="ru-RU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Жизнедеятельность клетки</a:t>
            </a:r>
            <a:endParaRPr lang="ru-RU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Bior10_6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357430"/>
            <a:ext cx="6572296" cy="4288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411481" y="274638"/>
            <a:ext cx="45719" cy="45719"/>
          </a:xfrm>
        </p:spPr>
        <p:txBody>
          <a:bodyPr>
            <a:noAutofit/>
          </a:bodyPr>
          <a:lstStyle/>
          <a:p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378621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Основные процессы в клетке.</a:t>
            </a:r>
            <a:r>
              <a:rPr lang="ru-RU" dirty="0" smtClean="0"/>
              <a:t> Клетка питается, дышит, реагирует на воздействие внешней среды, выделяет ненужные ей вещества, размножается, т. е. живет. Одно из важнейших проявлений жизнедеятельности клетки — </a:t>
            </a:r>
            <a:r>
              <a:rPr lang="ru-RU" i="1" dirty="0" smtClean="0"/>
              <a:t>движение цитоплазмы.</a:t>
            </a:r>
            <a:r>
              <a:rPr lang="ru-RU" dirty="0" smtClean="0"/>
              <a:t> Благодаря движению цитоплазмы ко всем частям клетки доставляются нужные ей вещества и удаляются в вакуоли вещества, выработанные клеткой (ненужные ей), и запасные вещества — на хранение.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0014-008-Kletki-kozhitsy-luka-pod-mikroskop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857628"/>
            <a:ext cx="6572296" cy="250033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19" cy="45719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21484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Движение </a:t>
            </a:r>
            <a:r>
              <a:rPr lang="ru-RU" dirty="0" smtClean="0"/>
              <a:t>цитоплазмы можно наблюдать под микроскопом в клетках листа элодеи. Элодея — водное цветковое растение стоячих и проточных водоемов. Ее часто выращивают в аквариумах. Чтобы увидеть движение цитоплазмы, надо приготовить препарат с живыми клетками и рассмотреть при увеличении в 300 раз. Для этого окуляр микроскопа должен иметь 20-кратное увеличение, а объектив — 15-кратное (20 </a:t>
            </a:r>
            <a:r>
              <a:rPr lang="ru-RU" dirty="0" err="1" smtClean="0"/>
              <a:t>х</a:t>
            </a:r>
            <a:r>
              <a:rPr lang="ru-RU" dirty="0" smtClean="0"/>
              <a:t> 15 = 300). Зеленые пластиды клеток листа элодеи, перемещаясь вместе с цитоплазмой, позволяют увидеть медленное движение бесцветной цитоплазмы.</a:t>
            </a:r>
          </a:p>
          <a:p>
            <a:endParaRPr lang="ru-RU" dirty="0"/>
          </a:p>
        </p:txBody>
      </p:sp>
      <p:pic>
        <p:nvPicPr>
          <p:cNvPr id="4" name="Рисунок 3" descr="image2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4541520"/>
            <a:ext cx="3218688" cy="231648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19" cy="153966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3757626"/>
          </a:xfrm>
        </p:spPr>
        <p:txBody>
          <a:bodyPr>
            <a:normAutofit/>
          </a:bodyPr>
          <a:lstStyle/>
          <a:p>
            <a:r>
              <a:rPr lang="ru-RU" i="1" dirty="0" smtClean="0"/>
              <a:t>Питание </a:t>
            </a:r>
            <a:r>
              <a:rPr lang="ru-RU" i="1" dirty="0" smtClean="0"/>
              <a:t>клетки</a:t>
            </a:r>
            <a:r>
              <a:rPr lang="ru-RU" dirty="0" smtClean="0"/>
              <a:t> происходит в результате целого ряда сложных химических реакций. В ходе этих реакций неорганические вещества, поступившие в клетку из внешней среды (углекислый газ, минеральные соли, вода), преобразуются в органические и входят в состав тела самой клетки в виде белков, сахаров, жиров, масел, азотных и фосфорных соединений.</a:t>
            </a:r>
          </a:p>
          <a:p>
            <a:endParaRPr lang="ru-RU" dirty="0"/>
          </a:p>
        </p:txBody>
      </p:sp>
      <p:pic>
        <p:nvPicPr>
          <p:cNvPr id="4" name="Рисунок 3" descr="86589487_3720816_metabolizm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786190"/>
            <a:ext cx="2714644" cy="288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719" cy="153966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1757362"/>
          </a:xfrm>
        </p:spPr>
        <p:txBody>
          <a:bodyPr>
            <a:normAutofit/>
          </a:bodyPr>
          <a:lstStyle/>
          <a:p>
            <a:r>
              <a:rPr lang="ru-RU" i="1" dirty="0" smtClean="0"/>
              <a:t>Дыхание </a:t>
            </a:r>
            <a:r>
              <a:rPr lang="ru-RU" i="1" dirty="0" smtClean="0"/>
              <a:t>клетки</a:t>
            </a:r>
            <a:r>
              <a:rPr lang="ru-RU" dirty="0" smtClean="0"/>
              <a:t> — тоже сложный процесс химических реакций, дающих клетке энергию. При этом разлагается (окисляется) </a:t>
            </a:r>
          </a:p>
          <a:p>
            <a:endParaRPr lang="ru-RU" dirty="0"/>
          </a:p>
        </p:txBody>
      </p:sp>
      <p:pic>
        <p:nvPicPr>
          <p:cNvPr id="4" name="Рисунок 3" descr="img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785926"/>
            <a:ext cx="6500858" cy="487564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</TotalTime>
  <Words>95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Жизнедеятельность клетки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Жизнедеятельность клетки</dc:title>
  <dc:creator>Admin</dc:creator>
  <cp:lastModifiedBy>Admin</cp:lastModifiedBy>
  <cp:revision>2</cp:revision>
  <dcterms:created xsi:type="dcterms:W3CDTF">2014-03-11T14:42:38Z</dcterms:created>
  <dcterms:modified xsi:type="dcterms:W3CDTF">2014-03-11T14:59:39Z</dcterms:modified>
</cp:coreProperties>
</file>