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>Как укрепить свой иммунитет осенью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5568" y="5952209"/>
            <a:ext cx="3488432" cy="913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46196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62955" cy="1267543"/>
          </a:xfrm>
        </p:spPr>
        <p:txBody>
          <a:bodyPr/>
          <a:lstStyle/>
          <a:p>
            <a:r>
              <a:rPr lang="ru-RU" b="1" dirty="0"/>
              <a:t>Рецепты для укрепления иммунитета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1952625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2667687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27" y="1399084"/>
            <a:ext cx="230425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291133" cy="2190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749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69961" cy="2684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55355"/>
            <a:ext cx="4072639" cy="2704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458476" cy="2970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11618"/>
            <a:ext cx="3655293" cy="24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422">
            <a:off x="95974" y="125767"/>
            <a:ext cx="3209242" cy="24044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257">
            <a:off x="6021802" y="116631"/>
            <a:ext cx="3203138" cy="2001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738">
            <a:off x="6672395" y="4271078"/>
            <a:ext cx="2489226" cy="1866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604">
            <a:off x="107504" y="4610666"/>
            <a:ext cx="2880320" cy="2144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422">
            <a:off x="3526179" y="4761221"/>
            <a:ext cx="2625679" cy="157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01">
            <a:off x="2239922" y="2361450"/>
            <a:ext cx="2416423" cy="2014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155">
            <a:off x="5060257" y="2210770"/>
            <a:ext cx="2539519" cy="19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5" b="4039"/>
          <a:stretch/>
        </p:blipFill>
        <p:spPr>
          <a:xfrm>
            <a:off x="611560" y="620688"/>
            <a:ext cx="7908597" cy="5534663"/>
          </a:xfrm>
        </p:spPr>
      </p:pic>
    </p:spTree>
    <p:extLst>
      <p:ext uri="{BB962C8B-B14F-4D97-AF65-F5344CB8AC3E}">
        <p14:creationId xmlns:p14="http://schemas.microsoft.com/office/powerpoint/2010/main" val="26169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044" y="0"/>
            <a:ext cx="432048" cy="360040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481">
            <a:off x="6573260" y="259631"/>
            <a:ext cx="2700669" cy="199841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868">
            <a:off x="485538" y="4064246"/>
            <a:ext cx="3054500" cy="230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626">
            <a:off x="316048" y="117395"/>
            <a:ext cx="2284657" cy="3004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>
          <a:xfrm rot="21052809">
            <a:off x="5098453" y="3863191"/>
            <a:ext cx="3731717" cy="2635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2761"/>
            <a:ext cx="3677404" cy="27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057264" cy="4392488"/>
          </a:xfrm>
        </p:spPr>
      </p:pic>
    </p:spTree>
    <p:extLst>
      <p:ext uri="{BB962C8B-B14F-4D97-AF65-F5344CB8AC3E}">
        <p14:creationId xmlns:p14="http://schemas.microsoft.com/office/powerpoint/2010/main" val="9363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0153" y="-8059"/>
            <a:ext cx="898259" cy="907503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182">
            <a:off x="6103748" y="4902111"/>
            <a:ext cx="2823964" cy="1794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773">
            <a:off x="395024" y="513341"/>
            <a:ext cx="3215299" cy="2106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759"/>
            <a:ext cx="3024336" cy="1571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962">
            <a:off x="3020839" y="2314267"/>
            <a:ext cx="3011984" cy="2152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9">
            <a:off x="5204082" y="284556"/>
            <a:ext cx="3170935" cy="191524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948264" y="3182194"/>
            <a:ext cx="1834363" cy="8450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8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0261"/>
            <a:ext cx="2199306" cy="1622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571">
            <a:off x="466099" y="761987"/>
            <a:ext cx="2427470" cy="1618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63">
            <a:off x="6761105" y="310766"/>
            <a:ext cx="2166398" cy="17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638">
            <a:off x="385088" y="4098625"/>
            <a:ext cx="2703898" cy="2134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3096"/>
            <a:ext cx="1365498" cy="2090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3"/>
          <a:stretch/>
        </p:blipFill>
        <p:spPr>
          <a:xfrm>
            <a:off x="3595016" y="3077721"/>
            <a:ext cx="351644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984">
            <a:off x="3341507" y="1429853"/>
            <a:ext cx="2621396" cy="1968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425">
            <a:off x="6452269" y="3678840"/>
            <a:ext cx="2425452" cy="2425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257">
            <a:off x="438021" y="3268957"/>
            <a:ext cx="1943547" cy="2915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008">
            <a:off x="407442" y="653544"/>
            <a:ext cx="2211031" cy="165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82">
            <a:off x="6664567" y="308216"/>
            <a:ext cx="2062258" cy="2062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111">
            <a:off x="3013118" y="4210892"/>
            <a:ext cx="2769096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2276872"/>
            <a:ext cx="648072" cy="1971829"/>
          </a:xfrm>
          <a:ln cap="rnd" cmpd="sng">
            <a:solidFill>
              <a:schemeClr val="tx1"/>
            </a:solidFill>
          </a:ln>
        </p:spPr>
        <p:txBody>
          <a:bodyPr/>
          <a:lstStyle/>
          <a:p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576">
            <a:off x="598093" y="464975"/>
            <a:ext cx="2839546" cy="27079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584">
            <a:off x="5460666" y="3918736"/>
            <a:ext cx="3122176" cy="2341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>
          <a:xfrm rot="21158893">
            <a:off x="945397" y="4206880"/>
            <a:ext cx="3286191" cy="2052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105">
            <a:off x="4466577" y="516639"/>
            <a:ext cx="3472780" cy="26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7125112" cy="26832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Мате</a:t>
            </a:r>
            <a:r>
              <a:rPr lang="ru-RU" dirty="0"/>
              <a:t> — тонизирующий </a:t>
            </a:r>
            <a:r>
              <a:rPr lang="ru-RU" dirty="0" smtClean="0"/>
              <a:t>напиток, </a:t>
            </a:r>
            <a:r>
              <a:rPr lang="ru-RU" dirty="0"/>
              <a:t>приготавливаемый из высушенных измельченных </a:t>
            </a:r>
            <a:r>
              <a:rPr lang="ru-RU" dirty="0" smtClean="0"/>
              <a:t>листьев</a:t>
            </a:r>
            <a:r>
              <a:rPr lang="ru-RU" dirty="0"/>
              <a:t> и молодых </a:t>
            </a:r>
            <a:r>
              <a:rPr lang="ru-RU" dirty="0" smtClean="0">
                <a:solidFill>
                  <a:srgbClr val="FFFFFF"/>
                </a:solidFill>
              </a:rPr>
              <a:t>побегов. </a:t>
            </a:r>
            <a:r>
              <a:rPr lang="ru-RU" dirty="0" smtClean="0"/>
              <a:t>Высушенные </a:t>
            </a:r>
            <a:r>
              <a:rPr lang="ru-RU" dirty="0"/>
              <a:t>листья падуба называются «травой мате», сам напиток имеет то же название, сосуд для его приготовления </a:t>
            </a:r>
            <a:r>
              <a:rPr lang="ru-RU" dirty="0" smtClean="0"/>
              <a:t>называется </a:t>
            </a:r>
            <a:r>
              <a:rPr lang="ru-RU" dirty="0"/>
              <a:t>так же</a:t>
            </a:r>
            <a:r>
              <a:rPr lang="ru-RU" dirty="0" smtClean="0"/>
              <a:t>, </a:t>
            </a:r>
            <a:r>
              <a:rPr lang="ru-RU" dirty="0"/>
              <a:t>но в российской практике прижилось название </a:t>
            </a:r>
            <a:r>
              <a:rPr lang="ru-RU" dirty="0" err="1" smtClean="0"/>
              <a:t>калабас</a:t>
            </a:r>
            <a:r>
              <a:rPr lang="ru-RU" dirty="0"/>
              <a:t> или </a:t>
            </a:r>
            <a:r>
              <a:rPr lang="ru-RU" dirty="0" err="1"/>
              <a:t>калебас</a:t>
            </a:r>
            <a:r>
              <a:rPr lang="ru-RU" dirty="0"/>
              <a:t>; что означает по-испански «</a:t>
            </a:r>
            <a:r>
              <a:rPr lang="ru-RU" dirty="0" smtClean="0"/>
              <a:t>тыква».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975992" cy="2231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59133"/>
            <a:ext cx="2262673" cy="1699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690"/>
            <a:ext cx="1944470" cy="1944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24890"/>
            <a:ext cx="2416906" cy="18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300085" cy="6084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148</TotalTime>
  <Words>11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Как укрепить свой иммунитет осенью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Рецепты для укрепления иммунитета: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укрепить свой иммунитет осенью</dc:title>
  <dc:creator>Папа и Мама</dc:creator>
  <cp:lastModifiedBy>Пользователь Windows</cp:lastModifiedBy>
  <cp:revision>12</cp:revision>
  <dcterms:created xsi:type="dcterms:W3CDTF">2013-09-29T06:01:31Z</dcterms:created>
  <dcterms:modified xsi:type="dcterms:W3CDTF">2013-09-29T08:40:44Z</dcterms:modified>
</cp:coreProperties>
</file>