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2BC75A-4E10-41AC-BE94-1429512AD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музеи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764CDF-7CD2-43DE-AAF0-1DE993DFBC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Где я был прошлым летом</a:t>
            </a:r>
          </a:p>
        </p:txBody>
      </p:sp>
    </p:spTree>
    <p:extLst>
      <p:ext uri="{BB962C8B-B14F-4D97-AF65-F5344CB8AC3E}">
        <p14:creationId xmlns:p14="http://schemas.microsoft.com/office/powerpoint/2010/main" val="138314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8000D2-643E-4703-BBE3-D33118C9A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Музей </a:t>
            </a:r>
            <a:r>
              <a:rPr lang="ru-RU" dirty="0" err="1"/>
              <a:t>свиблово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D722E8-EF4B-4D36-98BE-E5DF759682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8067" y="2286000"/>
            <a:ext cx="5368265" cy="3581400"/>
          </a:xfrm>
        </p:spPr>
      </p:pic>
    </p:spTree>
    <p:extLst>
      <p:ext uri="{BB962C8B-B14F-4D97-AF65-F5344CB8AC3E}">
        <p14:creationId xmlns:p14="http://schemas.microsoft.com/office/powerpoint/2010/main" val="171251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8B7187-3CAA-4877-A2E1-5D6C8EF1E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Мне очень понравились колокола они очень красивые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60B51EA-77EF-4446-A140-FC5BF30A2B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2307" y="2286000"/>
            <a:ext cx="5379785" cy="3581400"/>
          </a:xfrm>
        </p:spPr>
      </p:pic>
    </p:spTree>
    <p:extLst>
      <p:ext uri="{BB962C8B-B14F-4D97-AF65-F5344CB8AC3E}">
        <p14:creationId xmlns:p14="http://schemas.microsoft.com/office/powerpoint/2010/main" val="374033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CA0BEF-F022-454F-A7E6-808598118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История музея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469A9DA-674A-41D7-B640-99CBF9C700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9505" y="2683247"/>
            <a:ext cx="5387954" cy="3636869"/>
          </a:xfrm>
        </p:spPr>
      </p:pic>
    </p:spTree>
    <p:extLst>
      <p:ext uri="{BB962C8B-B14F-4D97-AF65-F5344CB8AC3E}">
        <p14:creationId xmlns:p14="http://schemas.microsoft.com/office/powerpoint/2010/main" val="348517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FF06C1-668C-4904-8949-5700ACCC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Вот я на </a:t>
            </a:r>
            <a:r>
              <a:rPr lang="ru-RU" dirty="0" err="1"/>
              <a:t>экскерсии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9C78928-1B28-4770-8E20-2F047EA5C9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5797" y="2171700"/>
            <a:ext cx="5536827" cy="3691218"/>
          </a:xfrm>
        </p:spPr>
      </p:pic>
    </p:spTree>
    <p:extLst>
      <p:ext uri="{BB962C8B-B14F-4D97-AF65-F5344CB8AC3E}">
        <p14:creationId xmlns:p14="http://schemas.microsoft.com/office/powerpoint/2010/main" val="24044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AD193F-560D-40AC-A36D-513665155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Приходите там очень красиво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ED2B743-C1FC-4DB6-B53C-D3E99DA8E7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2573" y="2171700"/>
            <a:ext cx="5996466" cy="4000500"/>
          </a:xfrm>
        </p:spPr>
      </p:pic>
    </p:spTree>
    <p:extLst>
      <p:ext uri="{BB962C8B-B14F-4D97-AF65-F5344CB8AC3E}">
        <p14:creationId xmlns:p14="http://schemas.microsoft.com/office/powerpoint/2010/main" val="1245329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7C078-7BB1-4BDE-9AB7-DFF1352AF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86000"/>
            <a:ext cx="9601200" cy="1492624"/>
          </a:xfrm>
        </p:spPr>
        <p:txBody>
          <a:bodyPr/>
          <a:lstStyle/>
          <a:p>
            <a:pPr algn="ctr"/>
            <a:r>
              <a:rPr lang="ru-RU"/>
              <a:t>С уважением …….!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4F1AD7-742D-496E-AD81-074F346A3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3276600"/>
            <a:ext cx="9601200" cy="35814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4844901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</TotalTime>
  <Words>28</Words>
  <Application>Microsoft Office PowerPoint</Application>
  <PresentationFormat>Широкоэкранный</PresentationFormat>
  <Paragraphs>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Franklin Gothic Book</vt:lpstr>
      <vt:lpstr>Обрезка</vt:lpstr>
      <vt:lpstr>музеи</vt:lpstr>
      <vt:lpstr>Музей свиблово</vt:lpstr>
      <vt:lpstr>Мне очень понравились колокола они очень красивые</vt:lpstr>
      <vt:lpstr>История музея</vt:lpstr>
      <vt:lpstr>Вот я на экскерсии</vt:lpstr>
      <vt:lpstr>Приходите там очень красиво</vt:lpstr>
      <vt:lpstr>С уважением …….!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музеи</dc:title>
  <dc:creator>Али-баба</dc:creator>
  <cp:lastModifiedBy> </cp:lastModifiedBy>
  <cp:revision>1</cp:revision>
  <dcterms:created xsi:type="dcterms:W3CDTF">2022-02-02T18:39:54Z</dcterms:created>
  <dcterms:modified xsi:type="dcterms:W3CDTF">2022-02-02T18:45:41Z</dcterms:modified>
</cp:coreProperties>
</file>