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2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1F663-D98A-49E2-AC58-66AE12567A87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6E52A-53E9-4FF0-B407-B15D811EA26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5578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670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0711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3233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60544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9680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22237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94808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9682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904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4104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55844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8962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72701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30482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86195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49302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62385-0110-47D3-92CF-2FB2039B79B4}" type="datetimeFigureOut">
              <a:rPr lang="ru-KZ" smtClean="0"/>
              <a:t>08/28/2020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5859172-1F5A-4445-AB44-205B68CCC7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37117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E06A5-CF6D-4CA7-B815-A18DAD1B6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задание:</a:t>
            </a:r>
            <a:endParaRPr lang="ru-KZ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0C427C4-E067-4255-8238-340E61A298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927232"/>
            <a:ext cx="9326217" cy="319527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C8EF73A-20A1-4678-9581-758735502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503624"/>
            <a:ext cx="8708678" cy="154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88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169</TotalTime>
  <Words>3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Аспект</vt:lpstr>
      <vt:lpstr>Домашнее задание: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– 6 класс</dc:title>
  <dc:creator>Мерянова Гулчам Таймировна</dc:creator>
  <cp:lastModifiedBy>User</cp:lastModifiedBy>
  <cp:revision>12</cp:revision>
  <dcterms:created xsi:type="dcterms:W3CDTF">2020-08-28T03:45:31Z</dcterms:created>
  <dcterms:modified xsi:type="dcterms:W3CDTF">2020-08-28T08:07:22Z</dcterms:modified>
</cp:coreProperties>
</file>