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7" d="100"/>
          <a:sy n="157" d="100"/>
        </p:scale>
        <p:origin x="-12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332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3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28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084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57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49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78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7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965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048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38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83EDA-225F-5141-9E04-8BA3D1572760}" type="datetimeFigureOut">
              <a:rPr lang="ru-RU" smtClean="0"/>
              <a:t>04.03.19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43BD0-5E6C-734A-B7D1-88772FF8B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308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790962" y="14846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https://</a:t>
            </a:r>
            <a:r>
              <a:rPr lang="en-US" dirty="0" err="1" smtClean="0"/>
              <a:t>education.yandex.ru</a:t>
            </a:r>
            <a:r>
              <a:rPr lang="en-US" dirty="0" smtClean="0"/>
              <a:t>/classroom/courses/94729/assignments/299649/run/3/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1436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Macintosh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https://education.yandex.ru/classroom/courses/94729/assignments/299649/run/3/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https://education.yandex.ru/classroom/courses/94729/assignments/299649/run/3/</dc:title>
  <dc:creator>mac</dc:creator>
  <cp:lastModifiedBy>mac</cp:lastModifiedBy>
  <cp:revision>1</cp:revision>
  <dcterms:created xsi:type="dcterms:W3CDTF">2019-03-04T17:10:46Z</dcterms:created>
  <dcterms:modified xsi:type="dcterms:W3CDTF">2019-03-04T17:11:31Z</dcterms:modified>
</cp:coreProperties>
</file>