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4f2d4d1c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4f2d4d1c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84f2d4d1cd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84f2d4d1c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84f2d4d1c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84f2d4d1c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84f2d4d1cd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84f2d4d1c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84f2d4d1cd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84f2d4d1cd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4f2d4d1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84f2d4d1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84f2d4d1c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84f2d4d1c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4f2d4d1c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84f2d4d1c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4f2d4d1c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4f2d4d1c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84f2d4d1c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84f2d4d1c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4f2d4d1c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84f2d4d1c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4f2d4d1c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84f2d4d1c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4f2d4d1c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84f2d4d1c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Гончарство в Трипільській культурі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Побут та економіка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Гончарство надавало можливість трипільцям виробляти та зберігати їжу та рідини в стабільних умовах. Це сприяло становленню та розвитку сільського господарства та громадської організації.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Культурна ідентичність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Гончарство відображало культурну специфіку та місцеві особливості Трипільської цивілізації. Гончарські вироби були не лише побутовими предметами, але і важливими символами та артефактами, які вказували на приналежність до даної культури.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Спадщина</a:t>
            </a:r>
            <a:endParaRPr sz="4200"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Гончарська спадщина Трипільської культури залишила нам багато археологічних знахідок, які допомагають розкривати та розуміти історію цієї давньої цивілізації. Глиняні посудини та фігурки стали цінними джерелами інформації для археологів та істориків.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283099" y="712150"/>
            <a:ext cx="78813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/>
              <a:t>Гончарство в Трипільській культурі було надзвичайно важливою частиною життя та культури цивілізації. Виробництво глиняних посудин та фігурок не лише задовольняло побутові потреби, але й відображало багатогранну культурну спадщину та розвиток ремесел трипільців.</a:t>
            </a:r>
            <a:endParaRPr sz="3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Дякую за увагу!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Вступ</a:t>
            </a:r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Гончарство в Трипільській культурі, що існувала на території сучасної України, Молдови та Румунії близько 5-6 тисяч років тому, є надзвичайно важливою частиною археологічної спадщини цивілізації. Гончарство цієї епохи відігравало важливу роль у побуті та культурному розвитку трипільців. Даний доклад розгляне історію, технології та значення гончарства в Трипільській культурі.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Історія гончарства в Трипільській культурі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Походження та розвиток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Гончарство в Трипільській культурі розвивалося протягом тривалого періоду, починаючи з пізнього неоліту (початок V тисячоліття до н.е.) і до бронзової доби (початок II тисячоліття до н.е.). Перші глиняні посуди виготовлялись власноруч, без використання гончарних верстатів.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Технології виробництва: 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Гончарі Трипільської культури використовували місцеву глину, яка була змішана з водою для створення гончарної маси. Перші посуди мали прості форми, але з часом техніки обробки глини стали більш вишуканими. Для прикрас та візерунків використовували глиняні рельєфи та вишивки. Вогонь, зазвичай спалюваний деревом або вугіллям, використовувався для випалювання посуду.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Види гончарних виробів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Посуд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Основним призначенням гончарного виробництва було виготовлення глиняного посуду, такого як глечики, миски, горщики, амфори та інші посудини для зберігання та перевезення рідин та їжі.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Фігурки та обрядові вироби</a:t>
            </a:r>
            <a:endParaRPr sz="4200"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Гончари також створювали глиняні фігурки, які можна вважати обрядовими артефактами. Вони використовувалися в різноманітних обрядах та ритуалах, включаючи весняні та релігійні обряди.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Значення гончарства в Трипільській культурі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