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5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4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8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1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8DB6-BB1D-47D1-B867-CFF00B7C73F4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C6A7-9892-4D1B-9474-3C81DE6B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3916" t="37453" r="7064" b="28965"/>
          <a:stretch/>
        </p:blipFill>
        <p:spPr>
          <a:xfrm>
            <a:off x="1173706" y="341194"/>
            <a:ext cx="9392394" cy="45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195" t="32789" r="28882" b="50047"/>
          <a:stretch/>
        </p:blipFill>
        <p:spPr>
          <a:xfrm>
            <a:off x="396525" y="1364775"/>
            <a:ext cx="10720909" cy="1992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862" y="3995678"/>
            <a:ext cx="10769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</a:rPr>
              <a:t>На сколько градусов должен повернуть робот?</a:t>
            </a:r>
          </a:p>
          <a:p>
            <a:r>
              <a:rPr lang="kk-KZ" sz="3600" b="1" dirty="0" smtClean="0">
                <a:solidFill>
                  <a:srgbClr val="C00000"/>
                </a:solidFill>
              </a:rPr>
              <a:t>Используя таблицу поворотов, можно определить, что Робот едет 3 оборота вперед и повернет вправо на 360 градусов.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553" t="47715" r="39581" b="37359"/>
          <a:stretch/>
        </p:blipFill>
        <p:spPr>
          <a:xfrm>
            <a:off x="920043" y="1105468"/>
            <a:ext cx="10284768" cy="2279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317" y="4010762"/>
            <a:ext cx="10832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</a:rPr>
              <a:t>На сколько градусов должен повернуть робот?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kk-KZ" sz="3600" b="1" dirty="0" smtClean="0">
                <a:solidFill>
                  <a:srgbClr val="C00000"/>
                </a:solidFill>
              </a:rPr>
              <a:t>Используя таблицу поворотов, можно определить, что Робот повернет на 45 градусов вправо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55" y="132710"/>
            <a:ext cx="8098383" cy="6549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602" y="106533"/>
            <a:ext cx="725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</a:rPr>
              <a:t>Составить программу «ПАРКОВКА»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382" y="2144378"/>
            <a:ext cx="99590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сообщение «Применение гироскопического датчика»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2388" y="709684"/>
            <a:ext cx="113822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1: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таблицу поворотов, составить программу "Парковка" (Роботу необходимо переместиться из пункта А в пункт В. 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Подготовить сообщение "Применение гироскопического датчика". 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программного кода и сообщение выслать на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Разбалловка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Задание 1 – 7 баллов, Задание 2 – 3 балла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01165"/>
              </p:ext>
            </p:extLst>
          </p:nvPr>
        </p:nvGraphicFramePr>
        <p:xfrm>
          <a:off x="1228298" y="1296540"/>
          <a:ext cx="9635319" cy="436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1063">
                  <a:extLst>
                    <a:ext uri="{9D8B030D-6E8A-4147-A177-3AD203B41FA5}">
                      <a16:colId xmlns:a16="http://schemas.microsoft.com/office/drawing/2014/main" val="664864634"/>
                    </a:ext>
                  </a:extLst>
                </a:gridCol>
                <a:gridCol w="3315604">
                  <a:extLst>
                    <a:ext uri="{9D8B030D-6E8A-4147-A177-3AD203B41FA5}">
                      <a16:colId xmlns:a16="http://schemas.microsoft.com/office/drawing/2014/main" val="3646372055"/>
                    </a:ext>
                  </a:extLst>
                </a:gridCol>
                <a:gridCol w="2788652">
                  <a:extLst>
                    <a:ext uri="{9D8B030D-6E8A-4147-A177-3AD203B41FA5}">
                      <a16:colId xmlns:a16="http://schemas.microsoft.com/office/drawing/2014/main" val="2202107994"/>
                    </a:ext>
                  </a:extLst>
                </a:gridCol>
              </a:tblGrid>
              <a:tr h="1117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левого мотора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</a:t>
                      </a: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правого мотора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робота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607190"/>
                  </a:ext>
                </a:extLst>
              </a:tr>
              <a:tr h="5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57324"/>
                  </a:ext>
                </a:extLst>
              </a:tr>
              <a:tr h="5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назад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042003"/>
                  </a:ext>
                </a:extLst>
              </a:tr>
              <a:tr h="5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влево на 90°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395979"/>
                  </a:ext>
                </a:extLst>
              </a:tr>
              <a:tr h="5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влево на 45°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773567"/>
                  </a:ext>
                </a:extLst>
              </a:tr>
              <a:tr h="5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вправо на 180°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536578"/>
                  </a:ext>
                </a:extLst>
              </a:tr>
              <a:tr h="5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вправо на 90°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19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963" y="2915370"/>
            <a:ext cx="11019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Гироскопический датчик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устройтво, отвечающее за способность изменения углового наклона тела, в которое он встроен и предназначен для измерения угла поворота или корости вращения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7455" y="1031979"/>
            <a:ext cx="7347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назначение гироскопического датчика?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282" y="1427763"/>
            <a:ext cx="9080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приводная платформа? </a:t>
            </a: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Инструкция по сборке робота</a:t>
            </a:r>
          </a:p>
          <a:p>
            <a:pPr marL="742950" indent="-742950">
              <a:buFont typeface="+mj-lt"/>
              <a:buAutoNum type="arabicPeriod"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программу нужно использовать для констурирования приводной платформы?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EV3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303"/>
          <a:stretch/>
        </p:blipFill>
        <p:spPr>
          <a:xfrm>
            <a:off x="-1" y="1"/>
            <a:ext cx="12124907" cy="6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594"/>
          <a:stretch/>
        </p:blipFill>
        <p:spPr>
          <a:xfrm>
            <a:off x="0" y="0"/>
            <a:ext cx="11564741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463"/>
          <a:stretch/>
        </p:blipFill>
        <p:spPr>
          <a:xfrm>
            <a:off x="0" y="177421"/>
            <a:ext cx="117063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093" t="29764" r="18707" b="40719"/>
          <a:stretch/>
        </p:blipFill>
        <p:spPr>
          <a:xfrm>
            <a:off x="873457" y="1378425"/>
            <a:ext cx="10822674" cy="4108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6997" y="772068"/>
            <a:ext cx="9180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kk-KZ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значений поворота робота на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400" b="1" i="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2400" b="1" i="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2400" b="1" i="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692" y="5924097"/>
            <a:ext cx="10040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при использовании больших значений моторов поворот будет резким, поэтому могут быть погрешности в показаниях гироскопического датчика.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29" t="39879" r="30036" b="28591"/>
          <a:stretch/>
        </p:blipFill>
        <p:spPr>
          <a:xfrm>
            <a:off x="545910" y="1241947"/>
            <a:ext cx="11380939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236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2021-02-16T23:16:56Z</dcterms:created>
  <dcterms:modified xsi:type="dcterms:W3CDTF">2021-02-17T03:43:16Z</dcterms:modified>
</cp:coreProperties>
</file>