
<file path=[Content_Types].xml><?xml version="1.0" encoding="utf-8"?>
<Types xmlns="http://schemas.openxmlformats.org/package/2006/content-types">
  <Default Extension="aac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Я хочу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273" y="5550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2023-08-07T16:28:30Z</dcterms:created>
  <dcterms:modified xsi:type="dcterms:W3CDTF">2023-08-07T16:35:05Z</dcterms:modified>
</cp:coreProperties>
</file>