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1.xml" ContentType="application/vnd.openxmlformats-officedocument.drawingml.diagram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  <p:sldMasterId id="2147483710" r:id="rId3"/>
    <p:sldMasterId id="2147483722" r:id="rId4"/>
    <p:sldMasterId id="2147483771" r:id="rId5"/>
  </p:sldMasterIdLst>
  <p:sldIdLst>
    <p:sldId id="273" r:id="rId6"/>
    <p:sldId id="275" r:id="rId7"/>
    <p:sldId id="277" r:id="rId8"/>
    <p:sldId id="260" r:id="rId9"/>
    <p:sldId id="266" r:id="rId10"/>
    <p:sldId id="268" r:id="rId11"/>
    <p:sldId id="278" r:id="rId12"/>
    <p:sldId id="279" r:id="rId13"/>
    <p:sldId id="280" r:id="rId14"/>
    <p:sldId id="263" r:id="rId15"/>
    <p:sldId id="269" r:id="rId16"/>
    <p:sldId id="26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3A27DB-EA50-4473-BC32-BBCB80847285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143C889-FBE0-4812-894B-4BC8AC518A68}">
      <dgm:prSet phldrT="[Текст]"/>
      <dgm:spPr/>
      <dgm:t>
        <a:bodyPr/>
        <a:lstStyle/>
        <a:p>
          <a:pPr algn="ctr"/>
          <a:r>
            <a:rPr lang="uk-UA" dirty="0"/>
            <a:t>Я-Є... </a:t>
          </a:r>
        </a:p>
      </dgm:t>
    </dgm:pt>
    <dgm:pt modelId="{081D2747-F192-48E8-A527-B6388A7876D5}" type="parTrans" cxnId="{ACFF04BA-DDB3-4FC7-9643-7A981534D8C5}">
      <dgm:prSet/>
      <dgm:spPr/>
      <dgm:t>
        <a:bodyPr/>
        <a:lstStyle/>
        <a:p>
          <a:pPr algn="ctr"/>
          <a:endParaRPr lang="uk-UA"/>
        </a:p>
      </dgm:t>
    </dgm:pt>
    <dgm:pt modelId="{B62CA759-8618-45A8-9655-9AADD9650FFB}" type="sibTrans" cxnId="{ACFF04BA-DDB3-4FC7-9643-7A981534D8C5}">
      <dgm:prSet/>
      <dgm:spPr/>
      <dgm:t>
        <a:bodyPr/>
        <a:lstStyle/>
        <a:p>
          <a:pPr algn="ctr"/>
          <a:endParaRPr lang="uk-UA"/>
        </a:p>
      </dgm:t>
    </dgm:pt>
    <dgm:pt modelId="{2CA66377-CFE1-4EA9-A5A4-4053B567B5B4}">
      <dgm:prSet phldrT="[Текст]"/>
      <dgm:spPr/>
      <dgm:t>
        <a:bodyPr/>
        <a:lstStyle/>
        <a:p>
          <a:pPr algn="ctr"/>
          <a:endParaRPr lang="uk-UA" dirty="0"/>
        </a:p>
      </dgm:t>
    </dgm:pt>
    <dgm:pt modelId="{B0B30FC5-7902-4F0C-88A8-A5F15D1E4623}" type="parTrans" cxnId="{11A74F47-A898-47B2-821E-0F7F70B7C8FA}">
      <dgm:prSet/>
      <dgm:spPr/>
      <dgm:t>
        <a:bodyPr/>
        <a:lstStyle/>
        <a:p>
          <a:pPr algn="ctr"/>
          <a:endParaRPr lang="uk-UA"/>
        </a:p>
      </dgm:t>
    </dgm:pt>
    <dgm:pt modelId="{E00E9AB6-449D-4001-9C9F-721EA2ABBC0B}" type="sibTrans" cxnId="{11A74F47-A898-47B2-821E-0F7F70B7C8FA}">
      <dgm:prSet/>
      <dgm:spPr/>
      <dgm:t>
        <a:bodyPr/>
        <a:lstStyle/>
        <a:p>
          <a:pPr algn="ctr"/>
          <a:endParaRPr lang="uk-UA"/>
        </a:p>
      </dgm:t>
    </dgm:pt>
    <dgm:pt modelId="{504640C8-7533-4ED3-AD52-5F510BA16720}">
      <dgm:prSet phldrT="[Текст]"/>
      <dgm:spPr/>
      <dgm:t>
        <a:bodyPr/>
        <a:lstStyle/>
        <a:p>
          <a:pPr algn="ctr"/>
          <a:endParaRPr lang="uk-UA" dirty="0"/>
        </a:p>
      </dgm:t>
    </dgm:pt>
    <dgm:pt modelId="{57678671-FBAA-44AB-89B7-CFC3557F1C1F}" type="parTrans" cxnId="{FA00932F-14A5-4593-B616-3E9C0254F9A6}">
      <dgm:prSet/>
      <dgm:spPr/>
      <dgm:t>
        <a:bodyPr/>
        <a:lstStyle/>
        <a:p>
          <a:pPr algn="ctr"/>
          <a:endParaRPr lang="uk-UA"/>
        </a:p>
      </dgm:t>
    </dgm:pt>
    <dgm:pt modelId="{E54DF2AA-EEDC-4BED-813B-04A48650200C}" type="sibTrans" cxnId="{FA00932F-14A5-4593-B616-3E9C0254F9A6}">
      <dgm:prSet/>
      <dgm:spPr/>
      <dgm:t>
        <a:bodyPr/>
        <a:lstStyle/>
        <a:p>
          <a:pPr algn="ctr"/>
          <a:endParaRPr lang="uk-UA"/>
        </a:p>
      </dgm:t>
    </dgm:pt>
    <dgm:pt modelId="{0B5062E5-3B56-4960-84BB-3D1826A36AF7}">
      <dgm:prSet phldrT="[Текст]"/>
      <dgm:spPr/>
      <dgm:t>
        <a:bodyPr/>
        <a:lstStyle/>
        <a:p>
          <a:pPr algn="ctr"/>
          <a:r>
            <a:rPr lang="uk-UA" dirty="0"/>
            <a:t> </a:t>
          </a:r>
        </a:p>
      </dgm:t>
    </dgm:pt>
    <dgm:pt modelId="{7E741BB4-2296-424D-A6B9-92F15C045505}" type="parTrans" cxnId="{F2D303BF-7BCA-4128-BC0D-ADA1E28F747C}">
      <dgm:prSet/>
      <dgm:spPr/>
      <dgm:t>
        <a:bodyPr/>
        <a:lstStyle/>
        <a:p>
          <a:pPr algn="ctr"/>
          <a:endParaRPr lang="uk-UA"/>
        </a:p>
      </dgm:t>
    </dgm:pt>
    <dgm:pt modelId="{55E13676-4170-4B6F-BC75-09D216AD470B}" type="sibTrans" cxnId="{F2D303BF-7BCA-4128-BC0D-ADA1E28F747C}">
      <dgm:prSet/>
      <dgm:spPr/>
      <dgm:t>
        <a:bodyPr/>
        <a:lstStyle/>
        <a:p>
          <a:pPr algn="ctr"/>
          <a:endParaRPr lang="uk-UA"/>
        </a:p>
      </dgm:t>
    </dgm:pt>
    <dgm:pt modelId="{424DA231-5B0E-40A1-9607-B2EEE7D93C23}">
      <dgm:prSet phldrT="[Текст]"/>
      <dgm:spPr/>
      <dgm:t>
        <a:bodyPr/>
        <a:lstStyle/>
        <a:p>
          <a:pPr algn="ctr"/>
          <a:endParaRPr lang="uk-UA" dirty="0"/>
        </a:p>
      </dgm:t>
    </dgm:pt>
    <dgm:pt modelId="{CF3BF705-C140-43D2-B560-F048AB50793B}" type="parTrans" cxnId="{10D73266-B755-492E-90DA-86F6D0704301}">
      <dgm:prSet/>
      <dgm:spPr/>
      <dgm:t>
        <a:bodyPr/>
        <a:lstStyle/>
        <a:p>
          <a:pPr algn="ctr"/>
          <a:endParaRPr lang="uk-UA"/>
        </a:p>
      </dgm:t>
    </dgm:pt>
    <dgm:pt modelId="{3B698B2A-F3F9-4B8E-A724-5367A085DCF9}" type="sibTrans" cxnId="{10D73266-B755-492E-90DA-86F6D0704301}">
      <dgm:prSet/>
      <dgm:spPr/>
      <dgm:t>
        <a:bodyPr/>
        <a:lstStyle/>
        <a:p>
          <a:pPr algn="ctr"/>
          <a:endParaRPr lang="uk-UA"/>
        </a:p>
      </dgm:t>
    </dgm:pt>
    <dgm:pt modelId="{7B2C2CFD-603E-48E0-B1BD-C7FC98A45AD9}">
      <dgm:prSet/>
      <dgm:spPr/>
      <dgm:t>
        <a:bodyPr/>
        <a:lstStyle/>
        <a:p>
          <a:pPr algn="ctr"/>
          <a:endParaRPr lang="uk-UA" dirty="0"/>
        </a:p>
      </dgm:t>
    </dgm:pt>
    <dgm:pt modelId="{0E228F24-4F79-4152-8B35-3EFD67CB6AD8}" type="parTrans" cxnId="{9B210176-39F5-403A-9BBA-FD7FDBF86B80}">
      <dgm:prSet/>
      <dgm:spPr/>
      <dgm:t>
        <a:bodyPr/>
        <a:lstStyle/>
        <a:p>
          <a:pPr algn="ctr"/>
          <a:endParaRPr lang="uk-UA"/>
        </a:p>
      </dgm:t>
    </dgm:pt>
    <dgm:pt modelId="{D4B5BD02-0B53-493D-9F2B-037264A0070B}" type="sibTrans" cxnId="{9B210176-39F5-403A-9BBA-FD7FDBF86B80}">
      <dgm:prSet/>
      <dgm:spPr/>
      <dgm:t>
        <a:bodyPr/>
        <a:lstStyle/>
        <a:p>
          <a:pPr algn="ctr"/>
          <a:endParaRPr lang="uk-UA"/>
        </a:p>
      </dgm:t>
    </dgm:pt>
    <dgm:pt modelId="{DCF03A8B-8A6D-4D48-99F2-058175A213A3}" type="pres">
      <dgm:prSet presAssocID="{873A27DB-EA50-4473-BC32-BBCB8084728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C58F55D-244D-42D9-BAB0-64CAE2F8F5A0}" type="pres">
      <dgm:prSet presAssocID="{0143C889-FBE0-4812-894B-4BC8AC518A68}" presName="centerShape" presStyleLbl="node0" presStyleIdx="0" presStyleCnt="1"/>
      <dgm:spPr/>
      <dgm:t>
        <a:bodyPr/>
        <a:lstStyle/>
        <a:p>
          <a:endParaRPr lang="uk-UA"/>
        </a:p>
      </dgm:t>
    </dgm:pt>
    <dgm:pt modelId="{112A2AAC-5EEB-404C-AACC-F8E2FC63F0EA}" type="pres">
      <dgm:prSet presAssocID="{B0B30FC5-7902-4F0C-88A8-A5F15D1E4623}" presName="Name9" presStyleLbl="parChTrans1D2" presStyleIdx="0" presStyleCnt="5"/>
      <dgm:spPr/>
      <dgm:t>
        <a:bodyPr/>
        <a:lstStyle/>
        <a:p>
          <a:endParaRPr lang="uk-UA"/>
        </a:p>
      </dgm:t>
    </dgm:pt>
    <dgm:pt modelId="{F8A1B229-B3C6-4615-B361-E52C29F72831}" type="pres">
      <dgm:prSet presAssocID="{B0B30FC5-7902-4F0C-88A8-A5F15D1E4623}" presName="connTx" presStyleLbl="parChTrans1D2" presStyleIdx="0" presStyleCnt="5"/>
      <dgm:spPr/>
      <dgm:t>
        <a:bodyPr/>
        <a:lstStyle/>
        <a:p>
          <a:endParaRPr lang="uk-UA"/>
        </a:p>
      </dgm:t>
    </dgm:pt>
    <dgm:pt modelId="{98F1E8C8-4FB1-47EA-B6DC-6F709E0755AA}" type="pres">
      <dgm:prSet presAssocID="{2CA66377-CFE1-4EA9-A5A4-4053B567B5B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8F9C9C9-4E0A-44DB-92D4-AD3F47025A5A}" type="pres">
      <dgm:prSet presAssocID="{57678671-FBAA-44AB-89B7-CFC3557F1C1F}" presName="Name9" presStyleLbl="parChTrans1D2" presStyleIdx="1" presStyleCnt="5"/>
      <dgm:spPr/>
      <dgm:t>
        <a:bodyPr/>
        <a:lstStyle/>
        <a:p>
          <a:endParaRPr lang="uk-UA"/>
        </a:p>
      </dgm:t>
    </dgm:pt>
    <dgm:pt modelId="{9DC864E2-075D-44F6-B2BE-2EC4C9D4D333}" type="pres">
      <dgm:prSet presAssocID="{57678671-FBAA-44AB-89B7-CFC3557F1C1F}" presName="connTx" presStyleLbl="parChTrans1D2" presStyleIdx="1" presStyleCnt="5"/>
      <dgm:spPr/>
      <dgm:t>
        <a:bodyPr/>
        <a:lstStyle/>
        <a:p>
          <a:endParaRPr lang="uk-UA"/>
        </a:p>
      </dgm:t>
    </dgm:pt>
    <dgm:pt modelId="{B991C609-C84C-4303-9B71-40C249C36A40}" type="pres">
      <dgm:prSet presAssocID="{504640C8-7533-4ED3-AD52-5F510BA16720}" presName="node" presStyleLbl="node1" presStyleIdx="1" presStyleCnt="5" custRadScaleRad="94277" custRadScaleInc="-1245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E47A2E8-086F-4E6C-8E88-7A485B21C585}" type="pres">
      <dgm:prSet presAssocID="{7E741BB4-2296-424D-A6B9-92F15C045505}" presName="Name9" presStyleLbl="parChTrans1D2" presStyleIdx="2" presStyleCnt="5"/>
      <dgm:spPr/>
      <dgm:t>
        <a:bodyPr/>
        <a:lstStyle/>
        <a:p>
          <a:endParaRPr lang="uk-UA"/>
        </a:p>
      </dgm:t>
    </dgm:pt>
    <dgm:pt modelId="{4B65AAC8-D1F5-42FB-A6E1-93B2154F428E}" type="pres">
      <dgm:prSet presAssocID="{7E741BB4-2296-424D-A6B9-92F15C045505}" presName="connTx" presStyleLbl="parChTrans1D2" presStyleIdx="2" presStyleCnt="5"/>
      <dgm:spPr/>
      <dgm:t>
        <a:bodyPr/>
        <a:lstStyle/>
        <a:p>
          <a:endParaRPr lang="uk-UA"/>
        </a:p>
      </dgm:t>
    </dgm:pt>
    <dgm:pt modelId="{E5EEB3CA-702D-4439-A69C-A3EF07C090F7}" type="pres">
      <dgm:prSet presAssocID="{0B5062E5-3B56-4960-84BB-3D1826A36AF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80516DC-2FD6-45DC-B0D8-BB1CA4558B05}" type="pres">
      <dgm:prSet presAssocID="{CF3BF705-C140-43D2-B560-F048AB50793B}" presName="Name9" presStyleLbl="parChTrans1D2" presStyleIdx="3" presStyleCnt="5"/>
      <dgm:spPr/>
      <dgm:t>
        <a:bodyPr/>
        <a:lstStyle/>
        <a:p>
          <a:endParaRPr lang="uk-UA"/>
        </a:p>
      </dgm:t>
    </dgm:pt>
    <dgm:pt modelId="{08DFFBBB-C2A2-49D0-9547-F40956B598F8}" type="pres">
      <dgm:prSet presAssocID="{CF3BF705-C140-43D2-B560-F048AB50793B}" presName="connTx" presStyleLbl="parChTrans1D2" presStyleIdx="3" presStyleCnt="5"/>
      <dgm:spPr/>
      <dgm:t>
        <a:bodyPr/>
        <a:lstStyle/>
        <a:p>
          <a:endParaRPr lang="uk-UA"/>
        </a:p>
      </dgm:t>
    </dgm:pt>
    <dgm:pt modelId="{BE37B166-0F10-4F38-AAE1-84B4AFCACE77}" type="pres">
      <dgm:prSet presAssocID="{424DA231-5B0E-40A1-9607-B2EEE7D93C2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0BF517-A2D9-4F97-B926-3B7C6BF9B1DA}" type="pres">
      <dgm:prSet presAssocID="{0E228F24-4F79-4152-8B35-3EFD67CB6AD8}" presName="Name9" presStyleLbl="parChTrans1D2" presStyleIdx="4" presStyleCnt="5"/>
      <dgm:spPr/>
      <dgm:t>
        <a:bodyPr/>
        <a:lstStyle/>
        <a:p>
          <a:endParaRPr lang="uk-UA"/>
        </a:p>
      </dgm:t>
    </dgm:pt>
    <dgm:pt modelId="{D311A40C-3546-4193-868E-BCB02E86B39D}" type="pres">
      <dgm:prSet presAssocID="{0E228F24-4F79-4152-8B35-3EFD67CB6AD8}" presName="connTx" presStyleLbl="parChTrans1D2" presStyleIdx="4" presStyleCnt="5"/>
      <dgm:spPr/>
      <dgm:t>
        <a:bodyPr/>
        <a:lstStyle/>
        <a:p>
          <a:endParaRPr lang="uk-UA"/>
        </a:p>
      </dgm:t>
    </dgm:pt>
    <dgm:pt modelId="{11984F67-159F-442C-8259-D4199B018B4E}" type="pres">
      <dgm:prSet presAssocID="{7B2C2CFD-603E-48E0-B1BD-C7FC98A45AD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2D5F42A-0078-42C9-A9A0-2F7924D72065}" type="presOf" srcId="{7E741BB4-2296-424D-A6B9-92F15C045505}" destId="{4B65AAC8-D1F5-42FB-A6E1-93B2154F428E}" srcOrd="1" destOrd="0" presId="urn:microsoft.com/office/officeart/2005/8/layout/radial1"/>
    <dgm:cxn modelId="{9B210176-39F5-403A-9BBA-FD7FDBF86B80}" srcId="{0143C889-FBE0-4812-894B-4BC8AC518A68}" destId="{7B2C2CFD-603E-48E0-B1BD-C7FC98A45AD9}" srcOrd="4" destOrd="0" parTransId="{0E228F24-4F79-4152-8B35-3EFD67CB6AD8}" sibTransId="{D4B5BD02-0B53-493D-9F2B-037264A0070B}"/>
    <dgm:cxn modelId="{9F8D0EC4-2592-4C4D-92A3-FFC201120109}" type="presOf" srcId="{2CA66377-CFE1-4EA9-A5A4-4053B567B5B4}" destId="{98F1E8C8-4FB1-47EA-B6DC-6F709E0755AA}" srcOrd="0" destOrd="0" presId="urn:microsoft.com/office/officeart/2005/8/layout/radial1"/>
    <dgm:cxn modelId="{F5A1D927-31DA-429D-9C97-CAED3F77A132}" type="presOf" srcId="{424DA231-5B0E-40A1-9607-B2EEE7D93C23}" destId="{BE37B166-0F10-4F38-AAE1-84B4AFCACE77}" srcOrd="0" destOrd="0" presId="urn:microsoft.com/office/officeart/2005/8/layout/radial1"/>
    <dgm:cxn modelId="{73DC8A2D-5C47-442E-9D10-D836199C3A10}" type="presOf" srcId="{57678671-FBAA-44AB-89B7-CFC3557F1C1F}" destId="{F8F9C9C9-4E0A-44DB-92D4-AD3F47025A5A}" srcOrd="0" destOrd="0" presId="urn:microsoft.com/office/officeart/2005/8/layout/radial1"/>
    <dgm:cxn modelId="{CF1A7518-0D4C-4C1A-B1D5-87008873AE0A}" type="presOf" srcId="{B0B30FC5-7902-4F0C-88A8-A5F15D1E4623}" destId="{112A2AAC-5EEB-404C-AACC-F8E2FC63F0EA}" srcOrd="0" destOrd="0" presId="urn:microsoft.com/office/officeart/2005/8/layout/radial1"/>
    <dgm:cxn modelId="{10D73266-B755-492E-90DA-86F6D0704301}" srcId="{0143C889-FBE0-4812-894B-4BC8AC518A68}" destId="{424DA231-5B0E-40A1-9607-B2EEE7D93C23}" srcOrd="3" destOrd="0" parTransId="{CF3BF705-C140-43D2-B560-F048AB50793B}" sibTransId="{3B698B2A-F3F9-4B8E-A724-5367A085DCF9}"/>
    <dgm:cxn modelId="{7F89E87D-E6B9-451D-BA89-7767B2D7D580}" type="presOf" srcId="{0E228F24-4F79-4152-8B35-3EFD67CB6AD8}" destId="{930BF517-A2D9-4F97-B926-3B7C6BF9B1DA}" srcOrd="0" destOrd="0" presId="urn:microsoft.com/office/officeart/2005/8/layout/radial1"/>
    <dgm:cxn modelId="{AA41EC28-D6AA-4477-8891-69014171EAFD}" type="presOf" srcId="{873A27DB-EA50-4473-BC32-BBCB80847285}" destId="{DCF03A8B-8A6D-4D48-99F2-058175A213A3}" srcOrd="0" destOrd="0" presId="urn:microsoft.com/office/officeart/2005/8/layout/radial1"/>
    <dgm:cxn modelId="{B22FC4E3-361E-4BB4-AA17-F057BF4DD74F}" type="presOf" srcId="{7B2C2CFD-603E-48E0-B1BD-C7FC98A45AD9}" destId="{11984F67-159F-442C-8259-D4199B018B4E}" srcOrd="0" destOrd="0" presId="urn:microsoft.com/office/officeart/2005/8/layout/radial1"/>
    <dgm:cxn modelId="{F2D303BF-7BCA-4128-BC0D-ADA1E28F747C}" srcId="{0143C889-FBE0-4812-894B-4BC8AC518A68}" destId="{0B5062E5-3B56-4960-84BB-3D1826A36AF7}" srcOrd="2" destOrd="0" parTransId="{7E741BB4-2296-424D-A6B9-92F15C045505}" sibTransId="{55E13676-4170-4B6F-BC75-09D216AD470B}"/>
    <dgm:cxn modelId="{FA00932F-14A5-4593-B616-3E9C0254F9A6}" srcId="{0143C889-FBE0-4812-894B-4BC8AC518A68}" destId="{504640C8-7533-4ED3-AD52-5F510BA16720}" srcOrd="1" destOrd="0" parTransId="{57678671-FBAA-44AB-89B7-CFC3557F1C1F}" sibTransId="{E54DF2AA-EEDC-4BED-813B-04A48650200C}"/>
    <dgm:cxn modelId="{ACFF04BA-DDB3-4FC7-9643-7A981534D8C5}" srcId="{873A27DB-EA50-4473-BC32-BBCB80847285}" destId="{0143C889-FBE0-4812-894B-4BC8AC518A68}" srcOrd="0" destOrd="0" parTransId="{081D2747-F192-48E8-A527-B6388A7876D5}" sibTransId="{B62CA759-8618-45A8-9655-9AADD9650FFB}"/>
    <dgm:cxn modelId="{6E0C3D93-1634-4B01-89F0-9E3E537407FA}" type="presOf" srcId="{0E228F24-4F79-4152-8B35-3EFD67CB6AD8}" destId="{D311A40C-3546-4193-868E-BCB02E86B39D}" srcOrd="1" destOrd="0" presId="urn:microsoft.com/office/officeart/2005/8/layout/radial1"/>
    <dgm:cxn modelId="{CB0DC75A-25BA-4F46-BE12-AB120CFD09E3}" type="presOf" srcId="{57678671-FBAA-44AB-89B7-CFC3557F1C1F}" destId="{9DC864E2-075D-44F6-B2BE-2EC4C9D4D333}" srcOrd="1" destOrd="0" presId="urn:microsoft.com/office/officeart/2005/8/layout/radial1"/>
    <dgm:cxn modelId="{42A624D8-3F4C-4C3B-B2F4-B9505935828B}" type="presOf" srcId="{CF3BF705-C140-43D2-B560-F048AB50793B}" destId="{08DFFBBB-C2A2-49D0-9547-F40956B598F8}" srcOrd="1" destOrd="0" presId="urn:microsoft.com/office/officeart/2005/8/layout/radial1"/>
    <dgm:cxn modelId="{BF3D43A7-B823-4EAC-B2DC-85F86ACCEE50}" type="presOf" srcId="{504640C8-7533-4ED3-AD52-5F510BA16720}" destId="{B991C609-C84C-4303-9B71-40C249C36A40}" srcOrd="0" destOrd="0" presId="urn:microsoft.com/office/officeart/2005/8/layout/radial1"/>
    <dgm:cxn modelId="{481CD13B-071C-4281-BB89-6D1E818F3525}" type="presOf" srcId="{0B5062E5-3B56-4960-84BB-3D1826A36AF7}" destId="{E5EEB3CA-702D-4439-A69C-A3EF07C090F7}" srcOrd="0" destOrd="0" presId="urn:microsoft.com/office/officeart/2005/8/layout/radial1"/>
    <dgm:cxn modelId="{957172AE-6684-42BA-A789-2D1461E2BDCB}" type="presOf" srcId="{7E741BB4-2296-424D-A6B9-92F15C045505}" destId="{AE47A2E8-086F-4E6C-8E88-7A485B21C585}" srcOrd="0" destOrd="0" presId="urn:microsoft.com/office/officeart/2005/8/layout/radial1"/>
    <dgm:cxn modelId="{7967B131-731E-424A-BE5B-A9459DE3B1BE}" type="presOf" srcId="{CF3BF705-C140-43D2-B560-F048AB50793B}" destId="{980516DC-2FD6-45DC-B0D8-BB1CA4558B05}" srcOrd="0" destOrd="0" presId="urn:microsoft.com/office/officeart/2005/8/layout/radial1"/>
    <dgm:cxn modelId="{1A498D85-EAA9-45B3-88C4-F8791B37B96F}" type="presOf" srcId="{B0B30FC5-7902-4F0C-88A8-A5F15D1E4623}" destId="{F8A1B229-B3C6-4615-B361-E52C29F72831}" srcOrd="1" destOrd="0" presId="urn:microsoft.com/office/officeart/2005/8/layout/radial1"/>
    <dgm:cxn modelId="{D8ED3260-883C-4281-858F-4462ECD3802C}" type="presOf" srcId="{0143C889-FBE0-4812-894B-4BC8AC518A68}" destId="{9C58F55D-244D-42D9-BAB0-64CAE2F8F5A0}" srcOrd="0" destOrd="0" presId="urn:microsoft.com/office/officeart/2005/8/layout/radial1"/>
    <dgm:cxn modelId="{11A74F47-A898-47B2-821E-0F7F70B7C8FA}" srcId="{0143C889-FBE0-4812-894B-4BC8AC518A68}" destId="{2CA66377-CFE1-4EA9-A5A4-4053B567B5B4}" srcOrd="0" destOrd="0" parTransId="{B0B30FC5-7902-4F0C-88A8-A5F15D1E4623}" sibTransId="{E00E9AB6-449D-4001-9C9F-721EA2ABBC0B}"/>
    <dgm:cxn modelId="{23DB9B6A-350B-4BC6-998B-65A89BE7755A}" type="presParOf" srcId="{DCF03A8B-8A6D-4D48-99F2-058175A213A3}" destId="{9C58F55D-244D-42D9-BAB0-64CAE2F8F5A0}" srcOrd="0" destOrd="0" presId="urn:microsoft.com/office/officeart/2005/8/layout/radial1"/>
    <dgm:cxn modelId="{0DD6A842-F243-4173-BE32-31CA22F3EF00}" type="presParOf" srcId="{DCF03A8B-8A6D-4D48-99F2-058175A213A3}" destId="{112A2AAC-5EEB-404C-AACC-F8E2FC63F0EA}" srcOrd="1" destOrd="0" presId="urn:microsoft.com/office/officeart/2005/8/layout/radial1"/>
    <dgm:cxn modelId="{22EEC60E-9CF7-4955-8582-075FD42C9D6B}" type="presParOf" srcId="{112A2AAC-5EEB-404C-AACC-F8E2FC63F0EA}" destId="{F8A1B229-B3C6-4615-B361-E52C29F72831}" srcOrd="0" destOrd="0" presId="urn:microsoft.com/office/officeart/2005/8/layout/radial1"/>
    <dgm:cxn modelId="{3B0EB776-A8A6-44B3-BC78-70745D2953AF}" type="presParOf" srcId="{DCF03A8B-8A6D-4D48-99F2-058175A213A3}" destId="{98F1E8C8-4FB1-47EA-B6DC-6F709E0755AA}" srcOrd="2" destOrd="0" presId="urn:microsoft.com/office/officeart/2005/8/layout/radial1"/>
    <dgm:cxn modelId="{4C3884BC-125D-4121-B2D0-324F299BCA6D}" type="presParOf" srcId="{DCF03A8B-8A6D-4D48-99F2-058175A213A3}" destId="{F8F9C9C9-4E0A-44DB-92D4-AD3F47025A5A}" srcOrd="3" destOrd="0" presId="urn:microsoft.com/office/officeart/2005/8/layout/radial1"/>
    <dgm:cxn modelId="{5E86E7BB-E358-4CC3-A6EC-C8D7653FED9B}" type="presParOf" srcId="{F8F9C9C9-4E0A-44DB-92D4-AD3F47025A5A}" destId="{9DC864E2-075D-44F6-B2BE-2EC4C9D4D333}" srcOrd="0" destOrd="0" presId="urn:microsoft.com/office/officeart/2005/8/layout/radial1"/>
    <dgm:cxn modelId="{930EB27C-15D2-47EB-96D5-29CD07D4D9BD}" type="presParOf" srcId="{DCF03A8B-8A6D-4D48-99F2-058175A213A3}" destId="{B991C609-C84C-4303-9B71-40C249C36A40}" srcOrd="4" destOrd="0" presId="urn:microsoft.com/office/officeart/2005/8/layout/radial1"/>
    <dgm:cxn modelId="{A6FABC44-61E5-4657-B357-E684F65778F1}" type="presParOf" srcId="{DCF03A8B-8A6D-4D48-99F2-058175A213A3}" destId="{AE47A2E8-086F-4E6C-8E88-7A485B21C585}" srcOrd="5" destOrd="0" presId="urn:microsoft.com/office/officeart/2005/8/layout/radial1"/>
    <dgm:cxn modelId="{2EA8D663-6087-4559-9775-589620014095}" type="presParOf" srcId="{AE47A2E8-086F-4E6C-8E88-7A485B21C585}" destId="{4B65AAC8-D1F5-42FB-A6E1-93B2154F428E}" srcOrd="0" destOrd="0" presId="urn:microsoft.com/office/officeart/2005/8/layout/radial1"/>
    <dgm:cxn modelId="{AB7F951E-FEEE-4D93-89A2-8973F83CF87E}" type="presParOf" srcId="{DCF03A8B-8A6D-4D48-99F2-058175A213A3}" destId="{E5EEB3CA-702D-4439-A69C-A3EF07C090F7}" srcOrd="6" destOrd="0" presId="urn:microsoft.com/office/officeart/2005/8/layout/radial1"/>
    <dgm:cxn modelId="{D5ED2932-1C45-4D03-9215-97DB19E2756C}" type="presParOf" srcId="{DCF03A8B-8A6D-4D48-99F2-058175A213A3}" destId="{980516DC-2FD6-45DC-B0D8-BB1CA4558B05}" srcOrd="7" destOrd="0" presId="urn:microsoft.com/office/officeart/2005/8/layout/radial1"/>
    <dgm:cxn modelId="{56074BA8-9CDD-428F-BF66-5870F052FA80}" type="presParOf" srcId="{980516DC-2FD6-45DC-B0D8-BB1CA4558B05}" destId="{08DFFBBB-C2A2-49D0-9547-F40956B598F8}" srcOrd="0" destOrd="0" presId="urn:microsoft.com/office/officeart/2005/8/layout/radial1"/>
    <dgm:cxn modelId="{8143A2C3-28C8-4EAD-AB64-A13AB8667AC4}" type="presParOf" srcId="{DCF03A8B-8A6D-4D48-99F2-058175A213A3}" destId="{BE37B166-0F10-4F38-AAE1-84B4AFCACE77}" srcOrd="8" destOrd="0" presId="urn:microsoft.com/office/officeart/2005/8/layout/radial1"/>
    <dgm:cxn modelId="{9DC46706-38FC-4C3F-8574-DCBAD82BB0DE}" type="presParOf" srcId="{DCF03A8B-8A6D-4D48-99F2-058175A213A3}" destId="{930BF517-A2D9-4F97-B926-3B7C6BF9B1DA}" srcOrd="9" destOrd="0" presId="urn:microsoft.com/office/officeart/2005/8/layout/radial1"/>
    <dgm:cxn modelId="{9E542BFA-D023-4FE3-BEA1-D3F284E6257F}" type="presParOf" srcId="{930BF517-A2D9-4F97-B926-3B7C6BF9B1DA}" destId="{D311A40C-3546-4193-868E-BCB02E86B39D}" srcOrd="0" destOrd="0" presId="urn:microsoft.com/office/officeart/2005/8/layout/radial1"/>
    <dgm:cxn modelId="{C323E6B8-7B9F-49B8-818C-7E59AB4A2252}" type="presParOf" srcId="{DCF03A8B-8A6D-4D48-99F2-058175A213A3}" destId="{11984F67-159F-442C-8259-D4199B018B4E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58F55D-244D-42D9-BAB0-64CAE2F8F5A0}">
      <dsp:nvSpPr>
        <dsp:cNvPr id="0" name=""/>
        <dsp:cNvSpPr/>
      </dsp:nvSpPr>
      <dsp:spPr>
        <a:xfrm>
          <a:off x="2462441" y="1463516"/>
          <a:ext cx="1123788" cy="1123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/>
            <a:t>Я-Є... </a:t>
          </a:r>
        </a:p>
      </dsp:txBody>
      <dsp:txXfrm>
        <a:off x="2462441" y="1463516"/>
        <a:ext cx="1123788" cy="1123788"/>
      </dsp:txXfrm>
    </dsp:sp>
    <dsp:sp modelId="{112A2AAC-5EEB-404C-AACC-F8E2FC63F0EA}">
      <dsp:nvSpPr>
        <dsp:cNvPr id="0" name=""/>
        <dsp:cNvSpPr/>
      </dsp:nvSpPr>
      <dsp:spPr>
        <a:xfrm rot="16200000">
          <a:off x="2855743" y="1278202"/>
          <a:ext cx="337184" cy="33442"/>
        </a:xfrm>
        <a:custGeom>
          <a:avLst/>
          <a:gdLst/>
          <a:ahLst/>
          <a:cxnLst/>
          <a:rect l="0" t="0" r="0" b="0"/>
          <a:pathLst>
            <a:path>
              <a:moveTo>
                <a:pt x="0" y="16721"/>
              </a:moveTo>
              <a:lnTo>
                <a:pt x="337184" y="167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16200000">
        <a:off x="3015906" y="1286494"/>
        <a:ext cx="16859" cy="16859"/>
      </dsp:txXfrm>
    </dsp:sp>
    <dsp:sp modelId="{98F1E8C8-4FB1-47EA-B6DC-6F709E0755AA}">
      <dsp:nvSpPr>
        <dsp:cNvPr id="0" name=""/>
        <dsp:cNvSpPr/>
      </dsp:nvSpPr>
      <dsp:spPr>
        <a:xfrm>
          <a:off x="2462441" y="2542"/>
          <a:ext cx="1123788" cy="1123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200" kern="1200" dirty="0"/>
        </a:p>
      </dsp:txBody>
      <dsp:txXfrm>
        <a:off x="2462441" y="2542"/>
        <a:ext cx="1123788" cy="1123788"/>
      </dsp:txXfrm>
    </dsp:sp>
    <dsp:sp modelId="{F8F9C9C9-4E0A-44DB-92D4-AD3F47025A5A}">
      <dsp:nvSpPr>
        <dsp:cNvPr id="0" name=""/>
        <dsp:cNvSpPr/>
      </dsp:nvSpPr>
      <dsp:spPr>
        <a:xfrm rot="20251037">
          <a:off x="3533887" y="1745334"/>
          <a:ext cx="253573" cy="33442"/>
        </a:xfrm>
        <a:custGeom>
          <a:avLst/>
          <a:gdLst/>
          <a:ahLst/>
          <a:cxnLst/>
          <a:rect l="0" t="0" r="0" b="0"/>
          <a:pathLst>
            <a:path>
              <a:moveTo>
                <a:pt x="0" y="16721"/>
              </a:moveTo>
              <a:lnTo>
                <a:pt x="253573" y="167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20251037">
        <a:off x="3654334" y="1755716"/>
        <a:ext cx="12678" cy="12678"/>
      </dsp:txXfrm>
    </dsp:sp>
    <dsp:sp modelId="{B991C609-C84C-4303-9B71-40C249C36A40}">
      <dsp:nvSpPr>
        <dsp:cNvPr id="0" name=""/>
        <dsp:cNvSpPr/>
      </dsp:nvSpPr>
      <dsp:spPr>
        <a:xfrm>
          <a:off x="3735117" y="936806"/>
          <a:ext cx="1123788" cy="1123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200" kern="1200" dirty="0"/>
        </a:p>
      </dsp:txBody>
      <dsp:txXfrm>
        <a:off x="3735117" y="936806"/>
        <a:ext cx="1123788" cy="1123788"/>
      </dsp:txXfrm>
    </dsp:sp>
    <dsp:sp modelId="{AE47A2E8-086F-4E6C-8E88-7A485B21C585}">
      <dsp:nvSpPr>
        <dsp:cNvPr id="0" name=""/>
        <dsp:cNvSpPr/>
      </dsp:nvSpPr>
      <dsp:spPr>
        <a:xfrm rot="3240000">
          <a:off x="3285113" y="2599665"/>
          <a:ext cx="337184" cy="33442"/>
        </a:xfrm>
        <a:custGeom>
          <a:avLst/>
          <a:gdLst/>
          <a:ahLst/>
          <a:cxnLst/>
          <a:rect l="0" t="0" r="0" b="0"/>
          <a:pathLst>
            <a:path>
              <a:moveTo>
                <a:pt x="0" y="16721"/>
              </a:moveTo>
              <a:lnTo>
                <a:pt x="337184" y="167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3240000">
        <a:off x="3445275" y="2607957"/>
        <a:ext cx="16859" cy="16859"/>
      </dsp:txXfrm>
    </dsp:sp>
    <dsp:sp modelId="{E5EEB3CA-702D-4439-A69C-A3EF07C090F7}">
      <dsp:nvSpPr>
        <dsp:cNvPr id="0" name=""/>
        <dsp:cNvSpPr/>
      </dsp:nvSpPr>
      <dsp:spPr>
        <a:xfrm>
          <a:off x="3321180" y="2645468"/>
          <a:ext cx="1123788" cy="1123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200" kern="1200" dirty="0"/>
            <a:t> </a:t>
          </a:r>
        </a:p>
      </dsp:txBody>
      <dsp:txXfrm>
        <a:off x="3321180" y="2645468"/>
        <a:ext cx="1123788" cy="1123788"/>
      </dsp:txXfrm>
    </dsp:sp>
    <dsp:sp modelId="{980516DC-2FD6-45DC-B0D8-BB1CA4558B05}">
      <dsp:nvSpPr>
        <dsp:cNvPr id="0" name=""/>
        <dsp:cNvSpPr/>
      </dsp:nvSpPr>
      <dsp:spPr>
        <a:xfrm rot="7560000">
          <a:off x="2426374" y="2599665"/>
          <a:ext cx="337184" cy="33442"/>
        </a:xfrm>
        <a:custGeom>
          <a:avLst/>
          <a:gdLst/>
          <a:ahLst/>
          <a:cxnLst/>
          <a:rect l="0" t="0" r="0" b="0"/>
          <a:pathLst>
            <a:path>
              <a:moveTo>
                <a:pt x="0" y="16721"/>
              </a:moveTo>
              <a:lnTo>
                <a:pt x="337184" y="167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7560000">
        <a:off x="2586537" y="2607957"/>
        <a:ext cx="16859" cy="16859"/>
      </dsp:txXfrm>
    </dsp:sp>
    <dsp:sp modelId="{BE37B166-0F10-4F38-AAE1-84B4AFCACE77}">
      <dsp:nvSpPr>
        <dsp:cNvPr id="0" name=""/>
        <dsp:cNvSpPr/>
      </dsp:nvSpPr>
      <dsp:spPr>
        <a:xfrm>
          <a:off x="1603702" y="2645468"/>
          <a:ext cx="1123788" cy="1123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200" kern="1200" dirty="0"/>
        </a:p>
      </dsp:txBody>
      <dsp:txXfrm>
        <a:off x="1603702" y="2645468"/>
        <a:ext cx="1123788" cy="1123788"/>
      </dsp:txXfrm>
    </dsp:sp>
    <dsp:sp modelId="{930BF517-A2D9-4F97-B926-3B7C6BF9B1DA}">
      <dsp:nvSpPr>
        <dsp:cNvPr id="0" name=""/>
        <dsp:cNvSpPr/>
      </dsp:nvSpPr>
      <dsp:spPr>
        <a:xfrm rot="11880000">
          <a:off x="2161009" y="1782956"/>
          <a:ext cx="337184" cy="33442"/>
        </a:xfrm>
        <a:custGeom>
          <a:avLst/>
          <a:gdLst/>
          <a:ahLst/>
          <a:cxnLst/>
          <a:rect l="0" t="0" r="0" b="0"/>
          <a:pathLst>
            <a:path>
              <a:moveTo>
                <a:pt x="0" y="16721"/>
              </a:moveTo>
              <a:lnTo>
                <a:pt x="337184" y="167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 rot="11880000">
        <a:off x="2321172" y="1791248"/>
        <a:ext cx="16859" cy="16859"/>
      </dsp:txXfrm>
    </dsp:sp>
    <dsp:sp modelId="{11984F67-159F-442C-8259-D4199B018B4E}">
      <dsp:nvSpPr>
        <dsp:cNvPr id="0" name=""/>
        <dsp:cNvSpPr/>
      </dsp:nvSpPr>
      <dsp:spPr>
        <a:xfrm>
          <a:off x="1072973" y="1012050"/>
          <a:ext cx="1123788" cy="1123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200" kern="1200" dirty="0"/>
        </a:p>
      </dsp:txBody>
      <dsp:txXfrm>
        <a:off x="1072973" y="1012050"/>
        <a:ext cx="1123788" cy="11237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306998451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240002727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731765283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D039B4-C6C9-4014-983E-700A81EF04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D528A-13F1-4C46-80B6-D667B8A30B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0499306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7B773A-858B-4ACA-997D-B254E95622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01C146-BA75-4B7B-86BB-71441EB82E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7495958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B9DAFD-1D76-42C4-857E-A7DE42CCB8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0668C-9557-4892-BC2C-42735A645FA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5879776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9D4239-3145-4FE3-9BF4-6D02C901604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385EA-A441-4493-BEC5-677137EAC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802973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A360F8-2D34-45AE-9C30-B2BC02A8A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B466D-0730-4723-A816-856EBD3CB1D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7491198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A5BF8-CEFF-4498-9E5B-0659B1BEA1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411B1-DBE8-4504-9E58-03DE57CD9BB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0895456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952A29-64BE-47EC-A752-C8237B6688A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57791E-071A-435A-9D78-115F50E04F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3656922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0AE6D3-526A-4EA5-9047-E4221578B1B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9D2F-F98D-4F0F-8F02-8D6D8CF8A8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5735517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350444682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59C37D-6148-4073-A707-89C011CF42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F4AC6-615E-4D93-8FB4-7688C78EC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4202759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BF9F7F-5352-40D1-BD8E-9BA614EAEF0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1B9D75-5F4A-4397-B546-220AD97F7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1789247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BA8855-9A38-465B-8435-939E589A421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72D64-D744-4C39-9201-9AD5484F53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1493425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306998451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350444682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968573485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722562453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523552245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33799630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804462202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968573485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623626494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203651927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240002727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731765283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D039B4-C6C9-4014-983E-700A81EF04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D528A-13F1-4C46-80B6-D667B8A30B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0499306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7B773A-858B-4ACA-997D-B254E95622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01C146-BA75-4B7B-86BB-71441EB82E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7495958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B9DAFD-1D76-42C4-857E-A7DE42CCB8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0668C-9557-4892-BC2C-42735A645FA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5879776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9D4239-3145-4FE3-9BF4-6D02C901604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385EA-A441-4493-BEC5-677137EAC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802973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A360F8-2D34-45AE-9C30-B2BC02A8A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B466D-0730-4723-A816-856EBD3CB1D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7491198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A5BF8-CEFF-4498-9E5B-0659B1BEA1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411B1-DBE8-4504-9E58-03DE57CD9BB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0895456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722562453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952A29-64BE-47EC-A752-C8237B6688A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57791E-071A-435A-9D78-115F50E04F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3656922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0AE6D3-526A-4EA5-9047-E4221578B1B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9D2F-F98D-4F0F-8F02-8D6D8CF8A8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5735517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59C37D-6148-4073-A707-89C011CF42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F4AC6-615E-4D93-8FB4-7688C78EC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4202759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BF9F7F-5352-40D1-BD8E-9BA614EAEF0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1B9D75-5F4A-4397-B546-220AD97F7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1789247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BA8855-9A38-465B-8435-939E589A421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72D64-D744-4C39-9201-9AD5484F53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1493425"/>
      </p:ext>
    </p:extLst>
  </p:cSld>
  <p:clrMapOvr>
    <a:masterClrMapping/>
  </p:clrMapOvr>
  <p:transition>
    <p:wheel spokes="8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523552245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33799630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804462202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623626494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203651927"/>
      </p:ext>
    </p:extLst>
  </p:cSld>
  <p:clrMapOvr>
    <a:masterClrMapping/>
  </p:clrMapOvr>
  <p:transition>
    <p:wheel spokes="8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776680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>
    <p:wheel spokes="8"/>
    <p:sndAc>
      <p:stSnd>
        <p:snd r:embed="rId13" name="chimes.wav"/>
      </p:stSnd>
    </p:sndAc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1530D3-511C-4B54-ADD1-26E4A84C043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869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>
    <p:wheel spokes="8"/>
    <p:sndAc>
      <p:stSnd>
        <p:snd r:embed="rId13" name="chimes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776680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>
    <p:wheel spokes="8"/>
    <p:sndAc>
      <p:stSnd>
        <p:snd r:embed="rId13" name="chimes.wav"/>
      </p:stSnd>
    </p:sndAc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1530D3-511C-4B54-ADD1-26E4A84C043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869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ransition>
    <p:wheel spokes="8"/>
    <p:sndAc>
      <p:stSnd>
        <p:snd r:embed="rId13" name="chimes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8EBC6C6-B598-4AAC-B5CC-0CDD782FF1A4}" type="datetimeFigureOut">
              <a:rPr lang="uk-UA" smtClean="0"/>
              <a:pPr/>
              <a:t>25.11.2019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795A51-89EE-46B1-AA7B-AE7A3B9B8AAB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>
    <p:wheel spokes="8"/>
    <p:sndAc>
      <p:stSnd>
        <p:snd r:embed="rId13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success-lifestyle.com/wp-content/uploads/2014/05/uverennost-v-sebe-samoocenk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60100" y="4014000"/>
            <a:ext cx="3483900" cy="284400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2204864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Самооцінка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адекватної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183880" cy="46085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Мета:</a:t>
            </a:r>
          </a:p>
          <a:p>
            <a:pPr>
              <a:buFont typeface="Wingdings" pitchFamily="2" charset="2"/>
              <a:buChar char="Ø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ознайомитися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 видами самооцінки; </a:t>
            </a:r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з'ясувати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як формується самооцінка, та як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самооцінка впливає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на поведінку  і здоров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᾽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формувати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адекватну самооцінку, </a:t>
            </a:r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позитивне 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прийняття себе, </a:t>
            </a:r>
          </a:p>
          <a:p>
            <a:pPr lvl="1">
              <a:buNone/>
            </a:pP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розвивати комунікативні вміння,</a:t>
            </a:r>
          </a:p>
          <a:p>
            <a:pPr lvl="1">
              <a:buNone/>
            </a:pP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 та навички постановки і </a:t>
            </a:r>
          </a:p>
          <a:p>
            <a:pPr lvl="1">
              <a:buNone/>
            </a:pP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досягнення мети.</a:t>
            </a: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1080120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Робота в групах</a:t>
            </a:r>
            <a:endParaRPr lang="uk-UA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8280920" cy="4043936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Прогляньте ситуації, які отримали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Пари із однаковими ситуаціями об’єднайтеся в групи.</a:t>
            </a:r>
          </a:p>
          <a:p>
            <a:pPr algn="just">
              <a:buFont typeface="Wingdings" pitchFamily="2" charset="2"/>
              <a:buChar char="Ø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Завдання групам: зачитати свою ситуацію та дати відповіді на запитання в кінці.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1800" dirty="0"/>
          </a:p>
        </p:txBody>
      </p:sp>
      <p:pic>
        <p:nvPicPr>
          <p:cNvPr id="4" name="Picture 2" descr="D:\уроки 5 клас\Урок 11 Умение работать вместе\Иллюстрации\11-01 Умение работать вместе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437112"/>
            <a:ext cx="3276000" cy="204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  <p:sndAc>
      <p:stSnd>
        <p:snd r:embed="rId2" name="chimes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183880" cy="1916832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Висновки</a:t>
            </a:r>
            <a:endParaRPr lang="uk-UA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348880"/>
            <a:ext cx="8280920" cy="403244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3600" baseline="30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Самооцінка</a:t>
            </a:r>
            <a:r>
              <a:rPr lang="ru-RU" sz="3600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ставлення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до себе. Вона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формується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успіхів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невдач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ставлення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600" baseline="300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людей.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реально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позитивно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ставитися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себе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перспектив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важлива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добрих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стосунків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оточенням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життєвого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самоповаги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розпочни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проект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самовдосконалення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6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3500" dirty="0"/>
          </a:p>
        </p:txBody>
      </p:sp>
      <p:pic>
        <p:nvPicPr>
          <p:cNvPr id="4" name="Picture 2" descr="D:\уроки 5 клас\Урок 09 Типы восприятия информации\Иллюстрации\9-08 Как тренировать памят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692696"/>
            <a:ext cx="1512000" cy="15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heel spokes="8"/>
    <p:sndAc>
      <p:stSnd>
        <p:snd r:embed="rId2" name="chimes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Завершення тренінгу</a:t>
            </a:r>
            <a:endParaRPr lang="uk-UA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80920" cy="4692008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Один із вас виходить у центр, називає своє ім’я і повідомляє про те, що він навчився робити, або про свій недавній успіх («Я навчився танцювати» або «Я навчився робити шпагат»). У відповідь усі промовляють: «Ти — молодець!» і піднімають вгору великий палець. 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symbol.jofo.ru/data/userfiles/4988/images/463100-281882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691680" y="2852936"/>
            <a:ext cx="6071263" cy="3096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340768"/>
            <a:ext cx="8435280" cy="5256584"/>
          </a:xfrm>
        </p:spPr>
        <p:txBody>
          <a:bodyPr>
            <a:noAutofit/>
          </a:bodyPr>
          <a:lstStyle/>
          <a:p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Приходити вчасно</a:t>
            </a:r>
            <a:b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Поважати 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думку 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кожного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Слухати 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 чути</a:t>
            </a:r>
            <a:b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Мобільна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тиша”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чемним</a:t>
            </a:r>
            <a:b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обережним</a:t>
            </a:r>
            <a:b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Правило 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піднесеної руки</a:t>
            </a:r>
            <a:b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Викрикувати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2920" y="404664"/>
            <a:ext cx="8183880" cy="936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ru-RU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тренінгу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800" dirty="0"/>
          </a:p>
        </p:txBody>
      </p:sp>
      <p:pic>
        <p:nvPicPr>
          <p:cNvPr id="4" name="Picture 4" descr="D:\уроки 5 клас\Урок 07 Распорядок дня ученика\Иллюстрации\7-02 Анкет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84832">
            <a:off x="6400728" y="3467000"/>
            <a:ext cx="2016000" cy="151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Вправа на визначення  самооцінки</a:t>
            </a:r>
            <a:r>
              <a:rPr lang="uk-UA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340768"/>
            <a:ext cx="7776864" cy="3377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Подумайте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дайте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запитання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?».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Запишіть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п’ять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характеристик себе 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характеру,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259632" y="2897560"/>
          <a:ext cx="6048672" cy="37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Перегляд  мультфільму</a:t>
            </a:r>
            <a:endParaRPr lang="uk-UA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263408676_49754-7289553-m549x500.jpg"/>
          <p:cNvPicPr>
            <a:picLocks noGrp="1" noChangeAspect="1"/>
          </p:cNvPicPr>
          <p:nvPr>
            <p:ph sz="quarter" idx="1"/>
          </p:nvPr>
        </p:nvPicPr>
        <p:blipFill>
          <a:blip r:embed="rId3" cstate="email"/>
          <a:stretch>
            <a:fillRect/>
          </a:stretch>
        </p:blipFill>
        <p:spPr>
          <a:xfrm>
            <a:off x="1691680" y="2348880"/>
            <a:ext cx="5686166" cy="3024336"/>
          </a:xfrm>
        </p:spPr>
      </p:pic>
      <p:sp>
        <p:nvSpPr>
          <p:cNvPr id="5" name="Прямоугольник 4"/>
          <p:cNvSpPr/>
          <p:nvPr/>
        </p:nvSpPr>
        <p:spPr>
          <a:xfrm>
            <a:off x="1403648" y="6021288"/>
            <a:ext cx="6336704" cy="318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aseline="30000" dirty="0" smtClean="0"/>
              <a:t>http://autta.org.ua/ua/materials/material/Barashek-i-Krolen/</a:t>
            </a:r>
          </a:p>
        </p:txBody>
      </p:sp>
    </p:spTree>
  </p:cSld>
  <p:clrMapOvr>
    <a:masterClrMapping/>
  </p:clrMapOvr>
  <p:transition>
    <p:wheel spokes="8"/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Запитання для обговорення:</a:t>
            </a:r>
            <a:endParaRPr lang="uk-UA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5904656" cy="512405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почувався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Баранчик, коли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позбавили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шубки?</a:t>
            </a:r>
          </a:p>
          <a:p>
            <a:pPr>
              <a:buFont typeface="Wingdings" pitchFamily="2" charset="2"/>
              <a:buChar char="Ø"/>
            </a:pP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допоміг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йому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повернути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хороший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настрій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урок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виніс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Баранець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aseline="30000" dirty="0" err="1" smtClean="0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sz="5400" baseline="30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uk-UA" sz="4000" dirty="0"/>
          </a:p>
        </p:txBody>
      </p:sp>
      <p:pic>
        <p:nvPicPr>
          <p:cNvPr id="1026" name="Picture 2" descr="http://torrent.jc-club.org.ua/torrents/images/4914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8184" y="1124744"/>
            <a:ext cx="2285573" cy="46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  <p:sndAc>
      <p:stSnd>
        <p:snd r:embed="rId2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uk-UA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Самооцінка </a:t>
            </a:r>
            <a:endParaRPr lang="uk-UA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8064896" cy="52680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Самооцінка –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це оцінка людиною себе, своїх якостей, рівня своєї успішності на основі власного досвіду</a:t>
            </a: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Види </a:t>
            </a:r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самооцінки: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Завищена</a:t>
            </a:r>
            <a:endParaRPr lang="uk-UA" sz="5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Занижена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Адекватна або здорова.</a:t>
            </a:r>
            <a:endParaRPr lang="ru-RU" sz="5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300" dirty="0"/>
          </a:p>
        </p:txBody>
      </p:sp>
    </p:spTree>
  </p:cSld>
  <p:clrMapOvr>
    <a:masterClrMapping/>
  </p:clrMapOvr>
  <p:transition>
    <p:wheel spokes="8"/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700808"/>
            <a:ext cx="8183880" cy="4896544"/>
          </a:xfrm>
        </p:spPr>
        <p:txBody>
          <a:bodyPr>
            <a:normAutofit fontScale="90000"/>
          </a:bodyPr>
          <a:lstStyle/>
          <a:p>
            <a:pPr marL="342900" indent="-342900"/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Задоволена собою.</a:t>
            </a:r>
            <a:br>
              <a:rPr lang="uk-UA" sz="28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3B6426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uk-UA" sz="28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Помилки і невдачі сприймає більш спокійно.</a:t>
            </a:r>
            <a:br>
              <a:rPr lang="uk-UA" sz="28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FA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Орієнтована на спілкування.</a:t>
            </a:r>
            <a:br>
              <a:rPr lang="uk-UA" sz="2800" dirty="0" smtClean="0">
                <a:solidFill>
                  <a:srgbClr val="FA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Впевнена в собі.</a:t>
            </a:r>
            <a:br>
              <a:rPr lang="uk-UA" sz="28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Впевнена у любові до неї. </a:t>
            </a:r>
            <a:r>
              <a:rPr lang="uk-UA" sz="28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uk-UA" sz="28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Відкрита до спілкування та нових</a:t>
            </a:r>
            <a:br>
              <a:rPr lang="uk-UA" sz="28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знайомств.</a:t>
            </a:r>
            <a:br>
              <a:rPr lang="uk-UA" sz="28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Відчуває психологічну захищеність та</a:t>
            </a:r>
            <a:br>
              <a:rPr lang="uk-UA" sz="28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підтримку з боку батьків.</a:t>
            </a:r>
            <a:br>
              <a:rPr lang="uk-UA" sz="28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Чесна.</a:t>
            </a:r>
            <a:r>
              <a:rPr lang="uk-UA" sz="28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uk-UA" sz="28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Допитлива.</a:t>
            </a:r>
            <a:r>
              <a:rPr lang="uk-UA" dirty="0" smtClean="0">
                <a:solidFill>
                  <a:srgbClr val="FF0000"/>
                </a:solidFill>
                <a:effectLst/>
                <a:latin typeface="Segoe Print" panose="02000600000000000000" pitchFamily="2" charset="0"/>
                <a:ea typeface="Times New Roman"/>
              </a:rPr>
              <a:t/>
            </a:r>
            <a:br>
              <a:rPr lang="uk-UA" dirty="0" smtClean="0">
                <a:solidFill>
                  <a:srgbClr val="FF0000"/>
                </a:solidFill>
                <a:effectLst/>
                <a:latin typeface="Segoe Print" panose="02000600000000000000" pitchFamily="2" charset="0"/>
                <a:ea typeface="Times New Roman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2920" y="530352"/>
            <a:ext cx="8183880" cy="1458488"/>
          </a:xfrm>
        </p:spPr>
        <p:txBody>
          <a:bodyPr/>
          <a:lstStyle/>
          <a:p>
            <a:pPr>
              <a:buNone/>
            </a:pPr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Дитина з адекватною самооцінкою: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6296" y="2996952"/>
            <a:ext cx="1294397" cy="3264684"/>
          </a:xfrm>
          <a:prstGeom prst="rect">
            <a:avLst/>
          </a:prstGeom>
          <a:effectLst>
            <a:outerShdw blurRad="50800" dist="50800" sx="106000" sy="106000" algn="ctr" rotWithShape="0">
              <a:srgbClr val="4C8331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412776"/>
            <a:ext cx="8183880" cy="5040560"/>
          </a:xfrm>
        </p:spPr>
        <p:txBody>
          <a:bodyPr>
            <a:normAutofit fontScale="90000"/>
          </a:bodyPr>
          <a:lstStyle/>
          <a:p>
            <a:pPr marL="342900" lvl="0" indent="-342900">
              <a:spcAft>
                <a:spcPts val="0"/>
              </a:spcAft>
            </a:pPr>
            <a:r>
              <a:rPr lang="uk-UA" sz="28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uk-UA" sz="32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«Зоряна хвороба».</a:t>
            </a:r>
            <a:br>
              <a:rPr lang="uk-UA" sz="32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Труднощі у спілкуванні.</a:t>
            </a:r>
            <a:r>
              <a:rPr lang="uk-UA" sz="32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uk-UA" sz="32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Зарозуміла бесіда.</a:t>
            </a:r>
            <a:br>
              <a:rPr lang="uk-UA" sz="32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Вважають,що завжди у всьому</a:t>
            </a:r>
            <a:br>
              <a:rPr lang="uk-UA" sz="32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праві.</a:t>
            </a:r>
            <a:br>
              <a:rPr lang="uk-UA" sz="32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Підвищений тон, зневажлива</a:t>
            </a:r>
            <a:br>
              <a:rPr lang="uk-UA" sz="32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інтонація.</a:t>
            </a:r>
            <a:r>
              <a:rPr lang="uk-UA" sz="3200" dirty="0" smtClean="0">
                <a:solidFill>
                  <a:srgbClr val="3B6426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uk-UA" sz="3200" dirty="0" smtClean="0">
                <a:solidFill>
                  <a:srgbClr val="3B6426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Постійно критикують інших.</a:t>
            </a:r>
            <a:br>
              <a:rPr lang="uk-UA" sz="32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Дрібні успіхи. </a:t>
            </a:r>
            <a:br>
              <a:rPr lang="uk-UA" sz="32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Люблять хвалитися.</a:t>
            </a:r>
            <a:br>
              <a:rPr lang="uk-UA" sz="32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Вимагають від оточуючих визнання.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2920" y="0"/>
            <a:ext cx="8183880" cy="1700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Дитина з завищеною самооцінкою: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4208" y="2060848"/>
            <a:ext cx="2042588" cy="3236982"/>
          </a:xfrm>
          <a:prstGeom prst="rect">
            <a:avLst/>
          </a:prstGeom>
          <a:effectLst>
            <a:outerShdw blurRad="50800" dist="50800" dir="60000" sx="105000" sy="105000" algn="ctr" rotWithShape="0">
              <a:srgbClr val="4C8331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183880" cy="5733256"/>
          </a:xfrm>
        </p:spPr>
        <p:txBody>
          <a:bodyPr>
            <a:normAutofit fontScale="90000"/>
          </a:bodyPr>
          <a:lstStyle/>
          <a:p>
            <a:pPr marL="342900" indent="-342900"/>
            <a:r>
              <a:rPr lang="uk-UA" sz="31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Сумнівається в своїй унікальності.</a:t>
            </a:r>
            <a:br>
              <a:rPr lang="uk-UA" sz="31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Боїться критики.</a:t>
            </a:r>
            <a:br>
              <a:rPr lang="uk-UA" sz="31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Плаксива, образлива. </a:t>
            </a:r>
            <a:r>
              <a:rPr lang="uk-UA" sz="31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uk-UA" sz="31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Тривожна, багато переживає і</a:t>
            </a:r>
            <a:br>
              <a:rPr lang="uk-UA" sz="31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хвилюється.</a:t>
            </a:r>
            <a:br>
              <a:rPr lang="uk-UA" sz="31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Відчуває самотність,страх,</a:t>
            </a:r>
            <a:br>
              <a:rPr lang="uk-UA" sz="31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відчуженість. </a:t>
            </a:r>
            <a:br>
              <a:rPr lang="uk-UA" sz="3100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Звинувачує інших.</a:t>
            </a:r>
            <a:br>
              <a:rPr lang="uk-UA" sz="31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Невпевнена в собі, своїх силах,</a:t>
            </a:r>
            <a:br>
              <a:rPr lang="uk-UA" sz="31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можливостях.</a:t>
            </a:r>
            <a:br>
              <a:rPr lang="uk-UA" sz="3100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Підозрює інших в обмані, змові, </a:t>
            </a:r>
            <a:br>
              <a:rPr lang="uk-UA" sz="3100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лицемірстві, небезпеці.</a:t>
            </a:r>
            <a:r>
              <a:rPr lang="uk-UA" sz="31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uk-UA" sz="3100" dirty="0" smtClean="0">
                <a:solidFill>
                  <a:srgbClr val="FFFF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31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Важко і </a:t>
            </a:r>
            <a:r>
              <a:rPr lang="uk-UA" sz="3100" dirty="0" err="1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травматично</a:t>
            </a:r>
            <a:r>
              <a:rPr lang="uk-UA" sz="3100" dirty="0" smtClean="0">
                <a:solidFill>
                  <a:srgbClr val="0066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адаптується</a:t>
            </a:r>
            <a:r>
              <a:rPr lang="uk-UA" dirty="0" smtClean="0">
                <a:solidFill>
                  <a:srgbClr val="006600"/>
                </a:solidFill>
                <a:latin typeface="Segoe Print" panose="02000600000000000000" pitchFamily="2" charset="0"/>
                <a:ea typeface="Times New Roman"/>
              </a:rPr>
              <a:t/>
            </a:r>
            <a:br>
              <a:rPr lang="uk-UA" dirty="0" smtClean="0">
                <a:solidFill>
                  <a:srgbClr val="006600"/>
                </a:solidFill>
                <a:latin typeface="Segoe Print" panose="02000600000000000000" pitchFamily="2" charset="0"/>
                <a:ea typeface="Times New Roman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2920" y="260648"/>
            <a:ext cx="8183880" cy="1008112"/>
          </a:xfrm>
        </p:spPr>
        <p:txBody>
          <a:bodyPr/>
          <a:lstStyle/>
          <a:p>
            <a:pPr>
              <a:buNone/>
            </a:pPr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Дитина з заниженою самооцінкою</a:t>
            </a:r>
            <a:endParaRPr lang="uk-UA" sz="4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6256" y="2204864"/>
            <a:ext cx="1467369" cy="3252349"/>
          </a:xfrm>
          <a:prstGeom prst="rect">
            <a:avLst/>
          </a:prstGeom>
          <a:effectLst>
            <a:outerShdw blurRad="50800" dist="50800" dir="20880000" sx="105000" sy="105000" algn="ctr" rotWithShape="0">
              <a:srgbClr val="4C8331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ема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254</TotalTime>
  <Words>303</Words>
  <Application>Microsoft Office PowerPoint</Application>
  <PresentationFormat>Экран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Тема3</vt:lpstr>
      <vt:lpstr>Тема Office</vt:lpstr>
      <vt:lpstr>Тема4</vt:lpstr>
      <vt:lpstr>1_Тема Office</vt:lpstr>
      <vt:lpstr>Эркер</vt:lpstr>
      <vt:lpstr>Тема: Самооцінка і здоров’я. Поняття самооцінки. Види самооцінки. Формування адекватної самооцінки. </vt:lpstr>
      <vt:lpstr>Приходити вчасно  Поважати думку кожного  Слухати і чути  “Мобільна тиша”  Бути чемним  Бути обережним  Правило піднесеної руки  Викрикувати</vt:lpstr>
      <vt:lpstr>Вправа на визначення  самооцінки. </vt:lpstr>
      <vt:lpstr>Перегляд  мультфільму</vt:lpstr>
      <vt:lpstr>Запитання для обговорення:</vt:lpstr>
      <vt:lpstr>Самооцінка </vt:lpstr>
      <vt:lpstr>    Задоволена собою.  Помилки і невдачі сприймає більш спокійно. Орієнтована на спілкування. Впевнена в собі. Впевнена у любові до неї.  Відкрита до спілкування та нових  знайомств. Відчуває психологічну захищеність та  підтримку з боку батьків. Чесна. Допитлива. </vt:lpstr>
      <vt:lpstr>    «Зоряна хвороба». Труднощі у спілкуванні. Зарозуміла бесіда. Вважають,що завжди у всьому  праві. Підвищений тон, зневажлива  інтонація. Постійно критикують інших. Дрібні успіхи.  Люблять хвалитися. Вимагають від оточуючих визнання.</vt:lpstr>
      <vt:lpstr>    Сумнівається в своїй унікальності. Боїться критики. Плаксива, образлива.  Тривожна, багато переживає і  хвилюється. Відчуває самотність,страх, відчуженість.  Звинувачує інших. Невпевнена в собі, своїх силах,  можливостях. Підозрює інших в обмані, змові,  лицемірстві, небезпеці. Важко і травматично адаптується </vt:lpstr>
      <vt:lpstr>Робота в групах</vt:lpstr>
      <vt:lpstr>Висновки</vt:lpstr>
      <vt:lpstr>Завершення тренінгу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Самооцінка і здоров’я людини</dc:title>
  <dc:creator>Sony</dc:creator>
  <cp:lastModifiedBy>NONA</cp:lastModifiedBy>
  <cp:revision>38</cp:revision>
  <dcterms:created xsi:type="dcterms:W3CDTF">2016-02-19T08:57:32Z</dcterms:created>
  <dcterms:modified xsi:type="dcterms:W3CDTF">2019-11-24T22:31:15Z</dcterms:modified>
</cp:coreProperties>
</file>