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4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6/595290/slides/slide_1.jpg">
            <a:extLst>
              <a:ext uri="{FF2B5EF4-FFF2-40B4-BE49-F238E27FC236}">
                <a16:creationId xmlns:a16="http://schemas.microsoft.com/office/drawing/2014/main" id="{0DEB89DD-3816-46AF-903C-02E4D9D4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7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чительница, которая потрясла мирС. Лагерлёф написала около тридцати книг, но лучшей осталась сказка о мальчике, увидевшим Швецию с высоты птичьего полёта.">
            <a:extLst>
              <a:ext uri="{FF2B5EF4-FFF2-40B4-BE49-F238E27FC236}">
                <a16:creationId xmlns:a16="http://schemas.microsoft.com/office/drawing/2014/main" id="{56BBFD48-354C-43A7-9964-2B0F7FF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4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7E15A-2B49-4E42-B0CA-776606C3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46" y="0"/>
            <a:ext cx="12400546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5342-75EB-4190-9A7D-3AC75148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C54512-4BCA-41A5-BEDE-930FBC481D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21906"/>
          </a:xfrm>
        </p:spPr>
      </p:pic>
    </p:spTree>
    <p:extLst>
      <p:ext uri="{BB962C8B-B14F-4D97-AF65-F5344CB8AC3E}">
        <p14:creationId xmlns:p14="http://schemas.microsoft.com/office/powerpoint/2010/main" val="7539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D5C9A-6816-4829-A5F4-9E8272DA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32A188-C60A-4C45-A8E4-C716461348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095"/>
          </a:xfrm>
        </p:spPr>
      </p:pic>
    </p:spTree>
    <p:extLst>
      <p:ext uri="{BB962C8B-B14F-4D97-AF65-F5344CB8AC3E}">
        <p14:creationId xmlns:p14="http://schemas.microsoft.com/office/powerpoint/2010/main" val="40520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E4992-75E2-499D-940D-FB73A63E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489FC4-7239-4CC0-9067-17BC5EA49A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064"/>
          </a:xfrm>
        </p:spPr>
      </p:pic>
    </p:spTree>
    <p:extLst>
      <p:ext uri="{BB962C8B-B14F-4D97-AF65-F5344CB8AC3E}">
        <p14:creationId xmlns:p14="http://schemas.microsoft.com/office/powerpoint/2010/main" val="372705502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Анна</dc:creator>
  <cp:lastModifiedBy>Анна Анна</cp:lastModifiedBy>
  <cp:revision>1</cp:revision>
  <dcterms:created xsi:type="dcterms:W3CDTF">2022-05-23T15:11:03Z</dcterms:created>
  <dcterms:modified xsi:type="dcterms:W3CDTF">2022-05-23T15:18:08Z</dcterms:modified>
</cp:coreProperties>
</file>