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61" r:id="rId4"/>
    <p:sldId id="278" r:id="rId5"/>
    <p:sldId id="262" r:id="rId6"/>
    <p:sldId id="265" r:id="rId7"/>
    <p:sldId id="258" r:id="rId8"/>
    <p:sldId id="269" r:id="rId9"/>
    <p:sldId id="268" r:id="rId10"/>
    <p:sldId id="276" r:id="rId11"/>
    <p:sldId id="27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33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521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2162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734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4800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457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34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98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16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21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93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992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0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85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03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95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7371" y="2054011"/>
            <a:ext cx="6886787" cy="898195"/>
          </a:xfrm>
        </p:spPr>
        <p:txBody>
          <a:bodyPr>
            <a:noAutofit/>
          </a:bodyPr>
          <a:lstStyle/>
          <a:p>
            <a:pPr algn="ctr" fontAlgn="base"/>
            <a:r>
              <a:rPr lang="ru-RU" sz="8000" dirty="0"/>
              <a:t>История килограмма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23909" y="3918857"/>
            <a:ext cx="4180702" cy="198480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937" y="3353527"/>
            <a:ext cx="3890070" cy="28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429" y="624110"/>
            <a:ext cx="9711183" cy="128089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Физические объекты, даже находясь в стерильных условиях, могут терять атомы (фактически испаряться) или, напротив, впитывать молекулы из окружающего воздуха. Кроме этого, идеально точный килограммовый цилиндр все равно припадает пылью и грязью.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287" y="3466011"/>
            <a:ext cx="7045234" cy="27519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/>
              <a:t>А </a:t>
            </a:r>
            <a:r>
              <a:rPr lang="ru-RU" sz="2800" dirty="0"/>
              <a:t>при чистке цилиндра частицы сплава стираются, и эталонный килограмм теряет свой вес. Отмечается, что за прошедшее столетие масса эталона изменилась на несколько десятков микрограммов.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135" y="3004457"/>
            <a:ext cx="2749264" cy="355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9429" y="598070"/>
            <a:ext cx="9545183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Масса эталона меняется. Это  проблема. </a:t>
            </a:r>
            <a:br>
              <a:rPr lang="ru-RU" dirty="0" smtClean="0"/>
            </a:br>
            <a:r>
              <a:rPr lang="ru-RU" dirty="0" smtClean="0"/>
              <a:t>Но </a:t>
            </a:r>
            <a:r>
              <a:rPr lang="ru-RU" dirty="0"/>
              <a:t>у</a:t>
            </a:r>
            <a:r>
              <a:rPr lang="ru-RU" dirty="0" smtClean="0"/>
              <a:t>ченые нашли выход!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1143" y="2525485"/>
            <a:ext cx="7803469" cy="3646993"/>
          </a:xfrm>
        </p:spPr>
        <p:txBody>
          <a:bodyPr>
            <a:normAutofit fontScale="77500" lnSpcReduction="20000"/>
          </a:bodyPr>
          <a:lstStyle/>
          <a:p>
            <a:r>
              <a:rPr lang="ru-RU" sz="3000" dirty="0" smtClean="0"/>
              <a:t>Создать кремниевую сферу </a:t>
            </a:r>
            <a:r>
              <a:rPr lang="ru-RU" sz="3000" dirty="0" smtClean="0"/>
              <a:t>такой же массы.</a:t>
            </a:r>
            <a:endParaRPr lang="ru-RU" sz="3000" dirty="0" smtClean="0"/>
          </a:p>
          <a:p>
            <a:endParaRPr lang="ru-RU" sz="3000" dirty="0" smtClean="0"/>
          </a:p>
          <a:p>
            <a:r>
              <a:rPr lang="ru-RU" sz="3000" dirty="0"/>
              <a:t>Учёные </a:t>
            </a:r>
            <a:r>
              <a:rPr lang="ru-RU" sz="3000" dirty="0" smtClean="0"/>
              <a:t>рассчитают количество </a:t>
            </a:r>
            <a:r>
              <a:rPr lang="ru-RU" sz="3000" dirty="0"/>
              <a:t>атомов кремния в этой </a:t>
            </a:r>
            <a:r>
              <a:rPr lang="ru-RU" sz="3000" dirty="0" smtClean="0"/>
              <a:t>сфере</a:t>
            </a:r>
            <a:r>
              <a:rPr lang="ru-RU" sz="3000" dirty="0"/>
              <a:t>.</a:t>
            </a:r>
            <a:br>
              <a:rPr lang="ru-RU" sz="3000" dirty="0"/>
            </a:br>
            <a:endParaRPr lang="ru-RU" sz="3000" dirty="0"/>
          </a:p>
          <a:p>
            <a:r>
              <a:rPr lang="ru-RU" sz="3000" dirty="0"/>
              <a:t>Форму сферы используют потому, что это простейшая форма, объём которой можно легко подсчитать, зная её диаметр. Ей проще всего придать «идеальную» форму.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59" y="2525485"/>
            <a:ext cx="3321184" cy="294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2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755" y="624110"/>
            <a:ext cx="1009323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dirty="0">
                <a:solidFill>
                  <a:srgbClr val="000000"/>
                </a:solidFill>
                <a:latin typeface="Century Gothic" panose="020B0502020202020204" pitchFamily="34" charset="0"/>
              </a:rPr>
              <a:t>Поскольку килограмм определится не физическим объектом, а количеством атомов Кремния-28 в определённом объёме, эталон массы наконец станет константой, а не </a:t>
            </a:r>
            <a:r>
              <a:rPr lang="ru-RU" sz="33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переменной!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0239" y="3206663"/>
            <a:ext cx="5235894" cy="28005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835" y="3206664"/>
            <a:ext cx="4203519" cy="280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4595" y="1567543"/>
            <a:ext cx="9511934" cy="42560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7 апреля 1795 года во Франции было утверждено официальное определение грамма,                      новой единицы массы, под которой стали понимать вес кубического сантиметра чистой воды,      находящегося при температуре 0°С.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4087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989" y="1375954"/>
            <a:ext cx="9790608" cy="4499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/>
              <a:t>Он пока ещё не стал килограммом, а назывался </a:t>
            </a:r>
            <a:r>
              <a:rPr lang="ru-RU" sz="4800" i="1" dirty="0" err="1"/>
              <a:t>grave</a:t>
            </a:r>
            <a:r>
              <a:rPr lang="ru-RU" sz="4800" i="1" dirty="0"/>
              <a:t>, </a:t>
            </a:r>
            <a:r>
              <a:rPr lang="ru-RU" sz="4800" dirty="0"/>
              <a:t>от латинского слова </a:t>
            </a:r>
            <a:r>
              <a:rPr lang="ru-RU" sz="4800" i="1" dirty="0" err="1"/>
              <a:t>gravitas</a:t>
            </a:r>
            <a:r>
              <a:rPr lang="ru-RU" sz="4800" i="1" dirty="0" smtClean="0"/>
              <a:t>,</a:t>
            </a:r>
          </a:p>
          <a:p>
            <a:pPr marL="0" indent="0" algn="ctr">
              <a:buNone/>
            </a:pPr>
            <a:r>
              <a:rPr lang="ru-RU" sz="4800" i="1" dirty="0"/>
              <a:t> </a:t>
            </a:r>
            <a:r>
              <a:rPr lang="ru-RU" sz="4800" dirty="0" smtClean="0"/>
              <a:t>что означает </a:t>
            </a:r>
            <a:r>
              <a:rPr lang="ru-RU" sz="4800" dirty="0"/>
              <a:t>«вес». </a:t>
            </a:r>
          </a:p>
        </p:txBody>
      </p:sp>
    </p:spTree>
    <p:extLst>
      <p:ext uri="{BB962C8B-B14F-4D97-AF65-F5344CB8AC3E}">
        <p14:creationId xmlns:p14="http://schemas.microsoft.com/office/powerpoint/2010/main" val="177587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3335" y="2007797"/>
            <a:ext cx="60681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Так его назвал в 1793 году французский аристократ и известный французский учёный Антуан Лоран Лавуазье, состоявший в комиссии по определению мер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612" y="775063"/>
            <a:ext cx="4377708" cy="577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5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1889 году, спустя почти сто лет, эталон килограмма заменили на небольшого размера цилиндр платиново-иридиевого сплава, который по сей день является главным эталоном этой меры массы.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4868" y="3675017"/>
            <a:ext cx="4015241" cy="19749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/>
              <a:t>Как </a:t>
            </a:r>
            <a:r>
              <a:rPr lang="ru-RU" sz="2400" dirty="0"/>
              <a:t>бы парадоксально это ни звучало, но вы только задумайтесь: это единственная вещь, которая весит точно один килограмм.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732" y="3246120"/>
            <a:ext cx="4663685" cy="310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148" y="1399171"/>
            <a:ext cx="5215868" cy="2911571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После того, как Бюро Мер и Весов определило значение килограмма, они создали </a:t>
            </a:r>
            <a:r>
              <a:rPr lang="ru-RU" sz="2800" dirty="0" smtClean="0"/>
              <a:t>еще несколько дубликатов </a:t>
            </a:r>
            <a:r>
              <a:rPr lang="ru-RU" sz="2800" dirty="0"/>
              <a:t>эталона.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9543" y="4685210"/>
            <a:ext cx="9002485" cy="16004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Они </a:t>
            </a:r>
            <a:r>
              <a:rPr lang="ru-RU" sz="2800" dirty="0"/>
              <a:t>были не совсем точно такими же, но их отличия тщательно задокументировали, чтобы в будущем их можно было сравнить друг с другом.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016" y="784973"/>
            <a:ext cx="5770276" cy="360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1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3928" y="624109"/>
            <a:ext cx="5780683" cy="59421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Это </a:t>
            </a:r>
            <a:r>
              <a:rPr lang="ru-RU" sz="3600" dirty="0"/>
              <a:t>единственная среди семи (метр, килограмм, секунда, ампер, кельвин, моль, кандела) единица в Международной системе единиц, которая имеет приставку «кило».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511" y="624109"/>
            <a:ext cx="3131004" cy="575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2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1" y="624110"/>
            <a:ext cx="9806441" cy="12808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8468" y="487680"/>
            <a:ext cx="10115299" cy="4131766"/>
          </a:xfrm>
        </p:spPr>
        <p:txBody>
          <a:bodyPr>
            <a:noAutofit/>
          </a:bodyPr>
          <a:lstStyle/>
          <a:p>
            <a:r>
              <a:rPr lang="ru-RU" sz="2400" dirty="0"/>
              <a:t>Но когда в 1948 году дубликаты решили собрать обратно вместе, и измерить их массу заново, оказалось что все они отличаются. Несмотря на то, что хранились они в одинаковых условиях, а доступа к ним практически ни у кого не было. </a:t>
            </a:r>
            <a:endParaRPr lang="ru-RU" sz="2400" dirty="0" smtClean="0"/>
          </a:p>
          <a:p>
            <a:r>
              <a:rPr lang="ru-RU" sz="2400" dirty="0" smtClean="0"/>
              <a:t>Самое </a:t>
            </a:r>
            <a:r>
              <a:rPr lang="ru-RU" sz="2400" dirty="0"/>
              <a:t>главное — эта разница в массе увеличивалась со временем. Это выяснилось уже в 1992, когда все дубликаты были снова собраны вместе для взвешивания. Разница была невелика — примерно в 40 </a:t>
            </a:r>
            <a:r>
              <a:rPr lang="ru-RU" sz="2400" dirty="0" smtClean="0"/>
              <a:t>микрограммов. </a:t>
            </a:r>
            <a:r>
              <a:rPr lang="ru-RU" sz="2400" dirty="0"/>
              <a:t>Н</a:t>
            </a:r>
            <a:r>
              <a:rPr lang="ru-RU" sz="2400" dirty="0" smtClean="0"/>
              <a:t>о </a:t>
            </a:r>
            <a:r>
              <a:rPr lang="ru-RU" sz="2400"/>
              <a:t>она </a:t>
            </a:r>
            <a:r>
              <a:rPr lang="ru-RU" sz="2400" smtClean="0"/>
              <a:t>была!</a:t>
            </a:r>
            <a:r>
              <a:rPr lang="ru-RU" sz="2400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927" y="3733783"/>
            <a:ext cx="4447732" cy="27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9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8342" y="818606"/>
            <a:ext cx="3536269" cy="50926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3600" dirty="0"/>
              <a:t>М</a:t>
            </a:r>
            <a:r>
              <a:rPr lang="ru-RU" sz="3600" dirty="0" smtClean="0"/>
              <a:t>асса </a:t>
            </a:r>
            <a:r>
              <a:rPr lang="ru-RU" sz="3600" dirty="0"/>
              <a:t>цилиндров платиново-иридиевого сплава нестабильна и меняется со временем.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Почему эталон</a:t>
            </a:r>
            <a:r>
              <a:rPr lang="ru-RU" sz="3600" dirty="0"/>
              <a:t>, </a:t>
            </a:r>
            <a:r>
              <a:rPr lang="ru-RU" sz="3600" dirty="0" smtClean="0"/>
              <a:t>меняет </a:t>
            </a:r>
            <a:r>
              <a:rPr lang="ru-RU" sz="3600" dirty="0"/>
              <a:t>своё значение со временем?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715" y="1617617"/>
            <a:ext cx="6295285" cy="377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201</TotalTime>
  <Words>382</Words>
  <Application>Microsoft Office PowerPoint</Application>
  <PresentationFormat>Широкоэкранный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Легкий дым</vt:lpstr>
      <vt:lpstr>История килограмма</vt:lpstr>
      <vt:lpstr>Презентация PowerPoint</vt:lpstr>
      <vt:lpstr>Презентация PowerPoint</vt:lpstr>
      <vt:lpstr>Презентация PowerPoint</vt:lpstr>
      <vt:lpstr>В 1889 году, спустя почти сто лет, эталон килограмма заменили на небольшого размера цилиндр платиново-иридиевого сплава, который по сей день является главным эталоном этой меры массы. </vt:lpstr>
      <vt:lpstr>После того, как Бюро Мер и Весов определило значение килограмма, они создали еще несколько дубликатов эталона. </vt:lpstr>
      <vt:lpstr>Презентация PowerPoint</vt:lpstr>
      <vt:lpstr>Презентация PowerPoint</vt:lpstr>
      <vt:lpstr>Презентация PowerPoint</vt:lpstr>
      <vt:lpstr>Физические объекты, даже находясь в стерильных условиях, могут терять атомы (фактически испаряться) или, напротив, впитывать молекулы из окружающего воздуха. Кроме этого, идеально точный килограммовый цилиндр все равно припадает пылью и грязью. </vt:lpstr>
      <vt:lpstr>Масса эталона меняется. Это  проблема.  Но ученые нашли выход!</vt:lpstr>
      <vt:lpstr>Поскольку килограмм определится не физическим объектом, а количеством атомов Кремния-28 в определённом объёме, эталон массы наконец станет константой, а не переменной!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килограмма</dc:title>
  <dc:creator>Пользователь Windows</dc:creator>
  <cp:lastModifiedBy>Пользователь Windows</cp:lastModifiedBy>
  <cp:revision>15</cp:revision>
  <dcterms:created xsi:type="dcterms:W3CDTF">2020-01-11T19:47:58Z</dcterms:created>
  <dcterms:modified xsi:type="dcterms:W3CDTF">2020-01-19T15:28:17Z</dcterms:modified>
</cp:coreProperties>
</file>