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21T08:58:24.113" idx="1">
    <p:pos x="10" y="10"/>
    <p:text>Считать известными размеры Земли (можно загуглить или воспользоваться таблицами констант)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F63A76-9D02-4E26-9443-A7BB7C870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CF4BA-F7B7-42DB-AB30-9AAB164E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6EDC38-7277-4802-9278-ED9B8992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A9DA59-34EF-462E-87BF-B8D7CC320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E529DD-3650-4F06-B4D6-90A244F8E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37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3CF5E-8A0F-4B69-9804-516949C18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993CE9-C036-4BD0-A8B9-9F097C50D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48D03C-C687-41C3-92E3-DC0F727F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7992BA-60EB-485D-ACD4-961853D8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3C1EF3-3786-44C3-974C-6007AC31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90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7C7C9C5-0585-40FE-8CD2-567D58B2D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94183D-1D7E-4F9A-AC39-F732E82E8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43DD36-6CF7-43DC-93AC-E3C4D9984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9ABC09-FD11-48A3-B4CF-5332DC8F4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C58A71-0A1A-4019-8917-DE7F8035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50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0AC7F-9A87-46B1-8709-12375745E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EC58A0-E3F6-47CF-A68D-EA7E95552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C7816A-039B-4D82-BB6D-E3503A5A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F3F7DB-67D1-4E6E-8A93-AB35AB05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05279C-67FB-44D4-9F20-E6B7E2734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66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97BFAD-6049-4224-92DD-8FA091A94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62935B-E311-47C5-8B6C-7C9CFE645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B9DA56-5E0D-40CC-BD35-DAD7A162F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B56D4B-D0CD-4DE8-AA72-D2E5FD0F8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89601D-6BA4-4604-9113-ECBAAA89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C35103-EF58-4942-85BD-7D1A5F3EC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893AEB-2555-49BB-B4F4-8A093A7CC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5BD83D-4827-4D6F-B893-0AE4CC7EE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048846-2D1D-4A9F-B595-EBCBD8CD5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2657D5-5B66-46E5-AF18-DABBB7813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CE1D91-391B-4917-8FFD-1FB366DEC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37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54BDD9-FEAB-446F-92F8-6F92EBDBA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FD490D-139B-4180-B2CE-34BF6C124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47A4FD-9BF0-4AF3-BE1C-613EF4E45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BEBD5FA-4447-46AB-A881-F3E13F5CB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EF1CBF7-DFB5-455E-ACEA-ADC919AC28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16BF045-7A7F-4D4C-8C03-C7DC1C4B3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1144858-B1C6-4072-8955-86B79099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B8C1DC8-B7BD-409D-BBB7-2C136BA09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39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CCDC0-81B0-47BC-B66A-8F20A63E7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C946D9-5A8D-4B9D-A05F-5AC2F03A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5D87D1A-CA91-4FCA-9C49-BD82B51A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924F28-FF3C-48C0-A422-206234E37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913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3AD180B-EC6D-4D2A-8BC1-E743EA857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F551A1D-A495-4DF6-9259-98AA9CD55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622697-2CBB-42B1-8985-B9E1E7B9A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86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D0810-1758-4BCF-AAA8-25B3F96CA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55B92C-FA4D-45E7-94AD-94AF7FC3A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7854EF9-D572-4D9C-B2DB-FB4F51956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DB89AC-AE64-4FF9-89FD-818A17B2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A41623-60BA-4093-BF0C-FC80740EE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E207E2-2157-41E6-B25A-D8503909C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70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02148-AAC8-4364-AD7D-21D82317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F4A38A9-EE64-443D-AFD9-6750174E71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0F2921-B6A0-4395-B671-CBD29D1A5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25223F-DD30-4BD4-A52A-7DD81CB9E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47B3E1-95F9-4F5E-BF5B-97EBC7C2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40DA45-1ACF-4F0B-BA39-E4EDEF30A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35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DBD66E-FCC8-43C9-910C-BF51BA350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60242B-E929-4BC7-8C9B-D83015DDA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47440A-C8DF-4AAB-9566-64A2E9A36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B993C-2B2A-4CD5-AAEC-8AA83BAC50F2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3141C9-1133-424A-B0A8-E28868A80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F592EE-97ED-4BAA-A237-E2C471026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36FC9-D076-4600-A6A0-8C158A24D8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8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B80D20-1B80-46E2-A898-BD8F12F5B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32961"/>
          </a:xfrm>
        </p:spPr>
        <p:txBody>
          <a:bodyPr/>
          <a:lstStyle/>
          <a:p>
            <a:r>
              <a:rPr lang="ru-RU" dirty="0"/>
              <a:t>Контрольная работа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0EA509-B5DD-4153-96E4-F5C1D885C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0934"/>
            <a:ext cx="9144000" cy="1316865"/>
          </a:xfrm>
        </p:spPr>
        <p:txBody>
          <a:bodyPr/>
          <a:lstStyle/>
          <a:p>
            <a:r>
              <a:rPr lang="ru-RU" dirty="0"/>
              <a:t>Тема: Кинематика точки и твёрдого тела</a:t>
            </a:r>
          </a:p>
        </p:txBody>
      </p:sp>
    </p:spTree>
    <p:extLst>
      <p:ext uri="{BB962C8B-B14F-4D97-AF65-F5344CB8AC3E}">
        <p14:creationId xmlns:p14="http://schemas.microsoft.com/office/powerpoint/2010/main" val="1105437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B4181-8302-4C3F-9BDF-889FC4BD1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№1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985907A-34D7-4925-90C4-E1769068E4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911" y="1928538"/>
            <a:ext cx="9270178" cy="3000923"/>
          </a:xfrm>
        </p:spPr>
      </p:pic>
    </p:spTree>
    <p:extLst>
      <p:ext uri="{BB962C8B-B14F-4D97-AF65-F5344CB8AC3E}">
        <p14:creationId xmlns:p14="http://schemas.microsoft.com/office/powerpoint/2010/main" val="299050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3D4F79-8947-4AAF-8C90-570825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№2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8B52CBC-CBC3-4938-93D6-2BA06DD29C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134" y="2499379"/>
            <a:ext cx="8687731" cy="1859242"/>
          </a:xfrm>
        </p:spPr>
      </p:pic>
    </p:spTree>
    <p:extLst>
      <p:ext uri="{BB962C8B-B14F-4D97-AF65-F5344CB8AC3E}">
        <p14:creationId xmlns:p14="http://schemas.microsoft.com/office/powerpoint/2010/main" val="497613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25122-7767-474A-AC9C-591BE98A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№3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29F501E-C94D-491A-84C0-74E3A6654C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471" y="2127764"/>
            <a:ext cx="6029057" cy="2602471"/>
          </a:xfrm>
        </p:spPr>
      </p:pic>
    </p:spTree>
    <p:extLst>
      <p:ext uri="{BB962C8B-B14F-4D97-AF65-F5344CB8AC3E}">
        <p14:creationId xmlns:p14="http://schemas.microsoft.com/office/powerpoint/2010/main" val="401506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A08A80-1BC7-47A6-945A-B00260D0B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№4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6E8A378-2361-4AC7-965C-A94CEC9542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26" y="2852642"/>
            <a:ext cx="9964147" cy="1152715"/>
          </a:xfrm>
        </p:spPr>
      </p:pic>
    </p:spTree>
    <p:extLst>
      <p:ext uri="{BB962C8B-B14F-4D97-AF65-F5344CB8AC3E}">
        <p14:creationId xmlns:p14="http://schemas.microsoft.com/office/powerpoint/2010/main" val="5325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8DF4C3-E4F9-4C3F-A6F8-EFB6B5427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№5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5C3AF69-8BFA-4432-A107-0D86ABD689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534" y="2418483"/>
            <a:ext cx="6454932" cy="2021033"/>
          </a:xfrm>
        </p:spPr>
      </p:pic>
    </p:spTree>
    <p:extLst>
      <p:ext uri="{BB962C8B-B14F-4D97-AF65-F5344CB8AC3E}">
        <p14:creationId xmlns:p14="http://schemas.microsoft.com/office/powerpoint/2010/main" val="7149961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Контрольная работа</vt:lpstr>
      <vt:lpstr>№1</vt:lpstr>
      <vt:lpstr>№2</vt:lpstr>
      <vt:lpstr>№3</vt:lpstr>
      <vt:lpstr>№4</vt:lpstr>
      <vt:lpstr>№5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</dc:title>
  <dc:creator>Admin</dc:creator>
  <cp:lastModifiedBy>Admin</cp:lastModifiedBy>
  <cp:revision>1</cp:revision>
  <dcterms:created xsi:type="dcterms:W3CDTF">2020-10-21T05:59:46Z</dcterms:created>
  <dcterms:modified xsi:type="dcterms:W3CDTF">2020-10-21T06:00:00Z</dcterms:modified>
</cp:coreProperties>
</file>