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50" y="4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56D50-7C37-4F41-A9E2-2CDAC8E3DCB7}" type="datetimeFigureOut">
              <a:rPr lang="ru-RU" smtClean="0"/>
              <a:t>26.02.2015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BD0AD-E209-417A-A6B2-4A668ADAEB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0505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56D50-7C37-4F41-A9E2-2CDAC8E3DCB7}" type="datetimeFigureOut">
              <a:rPr lang="ru-RU" smtClean="0"/>
              <a:t>26.02.2015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BD0AD-E209-417A-A6B2-4A668ADAEB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4812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56D50-7C37-4F41-A9E2-2CDAC8E3DCB7}" type="datetimeFigureOut">
              <a:rPr lang="ru-RU" smtClean="0"/>
              <a:t>26.02.2015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BD0AD-E209-417A-A6B2-4A668ADAEB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1866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56D50-7C37-4F41-A9E2-2CDAC8E3DCB7}" type="datetimeFigureOut">
              <a:rPr lang="ru-RU" smtClean="0"/>
              <a:t>26.02.2015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BD0AD-E209-417A-A6B2-4A668ADAEB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6745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56D50-7C37-4F41-A9E2-2CDAC8E3DCB7}" type="datetimeFigureOut">
              <a:rPr lang="ru-RU" smtClean="0"/>
              <a:t>26.02.2015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BD0AD-E209-417A-A6B2-4A668ADAEB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776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56D50-7C37-4F41-A9E2-2CDAC8E3DCB7}" type="datetimeFigureOut">
              <a:rPr lang="ru-RU" smtClean="0"/>
              <a:t>26.02.2015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BD0AD-E209-417A-A6B2-4A668ADAEB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1572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56D50-7C37-4F41-A9E2-2CDAC8E3DCB7}" type="datetimeFigureOut">
              <a:rPr lang="ru-RU" smtClean="0"/>
              <a:t>26.02.2015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BD0AD-E209-417A-A6B2-4A668ADAEB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8406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56D50-7C37-4F41-A9E2-2CDAC8E3DCB7}" type="datetimeFigureOut">
              <a:rPr lang="ru-RU" smtClean="0"/>
              <a:t>26.02.2015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BD0AD-E209-417A-A6B2-4A668ADAEB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9419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56D50-7C37-4F41-A9E2-2CDAC8E3DCB7}" type="datetimeFigureOut">
              <a:rPr lang="ru-RU" smtClean="0"/>
              <a:t>26.02.2015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BD0AD-E209-417A-A6B2-4A668ADAEB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8175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56D50-7C37-4F41-A9E2-2CDAC8E3DCB7}" type="datetimeFigureOut">
              <a:rPr lang="ru-RU" smtClean="0"/>
              <a:t>26.02.2015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BD0AD-E209-417A-A6B2-4A668ADAEB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8254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56D50-7C37-4F41-A9E2-2CDAC8E3DCB7}" type="datetimeFigureOut">
              <a:rPr lang="ru-RU" smtClean="0"/>
              <a:t>26.02.2015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BD0AD-E209-417A-A6B2-4A668ADAEB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6800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56D50-7C37-4F41-A9E2-2CDAC8E3DCB7}" type="datetimeFigureOut">
              <a:rPr lang="ru-RU" smtClean="0"/>
              <a:t>26.02.2015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5BD0AD-E209-417A-A6B2-4A668ADAEB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70935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21708" y="2224216"/>
            <a:ext cx="1392195" cy="139219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Овал 4"/>
          <p:cNvSpPr/>
          <p:nvPr/>
        </p:nvSpPr>
        <p:spPr>
          <a:xfrm>
            <a:off x="5228989" y="2224216"/>
            <a:ext cx="551935" cy="55193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5228989" y="3064476"/>
            <a:ext cx="551935" cy="55193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9872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Широкоэкранный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Владимир Судаков</dc:creator>
  <cp:lastModifiedBy>Владимир Судаков</cp:lastModifiedBy>
  <cp:revision>1</cp:revision>
  <dcterms:created xsi:type="dcterms:W3CDTF">2015-02-26T13:10:23Z</dcterms:created>
  <dcterms:modified xsi:type="dcterms:W3CDTF">2015-02-26T13:10:50Z</dcterms:modified>
</cp:coreProperties>
</file>