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0" r:id="rId3"/>
    <p:sldId id="258" r:id="rId4"/>
    <p:sldId id="269" r:id="rId5"/>
    <p:sldId id="257" r:id="rId6"/>
    <p:sldId id="259" r:id="rId7"/>
    <p:sldId id="261" r:id="rId8"/>
    <p:sldId id="262" r:id="rId9"/>
    <p:sldId id="270" r:id="rId10"/>
    <p:sldId id="263" r:id="rId11"/>
    <p:sldId id="265" r:id="rId12"/>
    <p:sldId id="271" r:id="rId13"/>
    <p:sldId id="264" r:id="rId14"/>
    <p:sldId id="267" r:id="rId15"/>
    <p:sldId id="268" r:id="rId16"/>
    <p:sldId id="266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7181E-9462-4BE1-BB8A-995756A56A4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35AC6-7C59-4BCC-983E-057FEA8559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35AC6-7C59-4BCC-983E-057FEA8559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3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31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74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4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17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88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44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63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7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5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8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0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0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6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8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2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1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65D19B-97CF-4B6D-92E1-31C95E0063EA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A720C8-8235-4430-8B35-DFADCE3F3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1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0" y="321289"/>
            <a:ext cx="8574622" cy="2616199"/>
          </a:xfrm>
        </p:spPr>
        <p:txBody>
          <a:bodyPr/>
          <a:lstStyle/>
          <a:p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6956" y="4410687"/>
            <a:ext cx="6987645" cy="2447313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Подготовил:</a:t>
            </a:r>
          </a:p>
          <a:p>
            <a:r>
              <a:rPr lang="ru-RU" dirty="0" smtClean="0"/>
              <a:t> Ученик 9б класса Слабков Руслан</a:t>
            </a:r>
          </a:p>
          <a:p>
            <a:r>
              <a:rPr lang="ru-RU" dirty="0" smtClean="0"/>
              <a:t>Проверила:</a:t>
            </a:r>
          </a:p>
          <a:p>
            <a:r>
              <a:rPr lang="ru-RU" dirty="0" smtClean="0"/>
              <a:t>Корнеева Л.М.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95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95" y="-615462"/>
            <a:ext cx="10018713" cy="1752599"/>
          </a:xfrm>
        </p:spPr>
        <p:txBody>
          <a:bodyPr/>
          <a:lstStyle/>
          <a:p>
            <a:r>
              <a:rPr lang="ru-RU" dirty="0" smtClean="0"/>
              <a:t>Грачи перелетели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262"/>
            <a:ext cx="12191999" cy="6318738"/>
          </a:xfrm>
        </p:spPr>
      </p:pic>
    </p:spTree>
    <p:extLst>
      <p:ext uri="{BB962C8B-B14F-4D97-AF65-F5344CB8AC3E}">
        <p14:creationId xmlns:p14="http://schemas.microsoft.com/office/powerpoint/2010/main" val="2253634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5744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Шишкин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574431"/>
            <a:ext cx="10018713" cy="5216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Иван Шишкин родился в купеческой семье в небольшом городе Елабуге Вятской губернии (на территории современного Татарстана). Отец художника, Иван Васильевич, был весьма уважаемым в городе человеком: несколько лет подряд избирался городским главой, провел в Елабуге деревянный водопровод на собственные средства и даже создал первую книгу об истории города.</a:t>
            </a:r>
          </a:p>
          <a:p>
            <a:pPr marL="0" indent="0">
              <a:buNone/>
            </a:pPr>
            <a:r>
              <a:rPr lang="ru-RU" dirty="0" smtClean="0"/>
              <a:t>Будучи </a:t>
            </a:r>
            <a:r>
              <a:rPr lang="ru-RU" dirty="0"/>
              <a:t>человеком разносторонних увлечений, он мечтал дать сыну хорошее образование и в 12 лет отправил его в Первую казанскую гимназию. Однако молодой Шишкин уже тогда интересовался искусством больше, чем точными науками. В гимназии ему было скучно и, не закончив обучение, он вернулся в родительский дом со словами, что чиновником делаться не хочет. Тогда же начали формироваться его взгляды на искусство и призвание художника, которые он сохранил на протяжении всей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48480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8" y="-1"/>
            <a:ext cx="7983415" cy="6876549"/>
          </a:xfrm>
        </p:spPr>
      </p:pic>
    </p:spTree>
    <p:extLst>
      <p:ext uri="{BB962C8B-B14F-4D97-AF65-F5344CB8AC3E}">
        <p14:creationId xmlns:p14="http://schemas.microsoft.com/office/powerpoint/2010/main" val="373469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249" y="1"/>
            <a:ext cx="10018713" cy="4806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Старый пень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01"/>
            <a:ext cx="12192000" cy="6430499"/>
          </a:xfrm>
        </p:spPr>
      </p:pic>
    </p:spTree>
    <p:extLst>
      <p:ext uri="{BB962C8B-B14F-4D97-AF65-F5344CB8AC3E}">
        <p14:creationId xmlns:p14="http://schemas.microsoft.com/office/powerpoint/2010/main" val="147328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945931"/>
          </a:xfrm>
        </p:spPr>
        <p:txBody>
          <a:bodyPr/>
          <a:lstStyle/>
          <a:p>
            <a:r>
              <a:rPr lang="ru-RU" dirty="0" smtClean="0"/>
              <a:t>Березовая роща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36" y="945932"/>
            <a:ext cx="9226061" cy="5912068"/>
          </a:xfrm>
        </p:spPr>
      </p:pic>
    </p:spTree>
    <p:extLst>
      <p:ext uri="{BB962C8B-B14F-4D97-AF65-F5344CB8AC3E}">
        <p14:creationId xmlns:p14="http://schemas.microsoft.com/office/powerpoint/2010/main" val="145018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055076"/>
          </a:xfrm>
        </p:spPr>
        <p:txBody>
          <a:bodyPr/>
          <a:lstStyle/>
          <a:p>
            <a:r>
              <a:rPr lang="ru-RU" dirty="0" smtClean="0"/>
              <a:t>Александр Андреевич Иванов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32338"/>
            <a:ext cx="10018713" cy="49588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Александр </a:t>
            </a:r>
            <a:r>
              <a:rPr lang="ru-RU" dirty="0"/>
              <a:t>Иванов родился 28 июля 1806 года в Санкт-Петербурге. Его отец, живописец Андрей Иванов, был адъюнкт-профессором исторического класса Императорской Академии художеств. Он воспитывал сына как своего преемника и рассчитывал, что тот пойдет по его стопам. Начальное образование мальчик получал дома, уроки ему давали профессора Академии. Больше всего времени он уделял рисованию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1817 году Александр Иванов поступил в Императорскую Академию художеств. В Российской империи на тот момент только здесь готовили будущих художников, архитекторов, скульпторов. Обычно учились 15 лет: девять лет — в воспитательном училище и шесть — в самой Академии. Иногда срок сокращался, но исключительно редко. За это время ученики получали основательную базовую подготовку, а потом лучших воспитанников отправляли за границу за счет Общества поощрения художников. Тогда это была единственная возможность совершенствовать свое профессиональное мастерство.</a:t>
            </a:r>
          </a:p>
        </p:txBody>
      </p:sp>
    </p:spTree>
    <p:extLst>
      <p:ext uri="{BB962C8B-B14F-4D97-AF65-F5344CB8AC3E}">
        <p14:creationId xmlns:p14="http://schemas.microsoft.com/office/powerpoint/2010/main" val="296896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0"/>
            <a:ext cx="8065476" cy="6858000"/>
          </a:xfrm>
        </p:spPr>
      </p:pic>
    </p:spTree>
    <p:extLst>
      <p:ext uri="{BB962C8B-B14F-4D97-AF65-F5344CB8AC3E}">
        <p14:creationId xmlns:p14="http://schemas.microsoft.com/office/powerpoint/2010/main" val="357405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585" y="2478505"/>
            <a:ext cx="10018713" cy="1752599"/>
          </a:xfrm>
        </p:spPr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373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557" y="-627185"/>
            <a:ext cx="10018713" cy="1752599"/>
          </a:xfrm>
        </p:spPr>
        <p:txBody>
          <a:bodyPr/>
          <a:lstStyle/>
          <a:p>
            <a:r>
              <a:rPr lang="ru-RU" dirty="0" smtClean="0"/>
              <a:t>Художники передвижники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492369"/>
            <a:ext cx="10018713" cy="5298831"/>
          </a:xfrm>
        </p:spPr>
        <p:txBody>
          <a:bodyPr>
            <a:normAutofit/>
          </a:bodyPr>
          <a:lstStyle/>
          <a:p>
            <a:r>
              <a:rPr lang="ru-RU" dirty="0"/>
              <a:t>В число передвижников входили Василий Перов, Алексей Саврасов, Иван Шишкин, Илья Репин, Николай </a:t>
            </a:r>
            <a:r>
              <a:rPr lang="ru-RU" dirty="0" err="1"/>
              <a:t>Ге</a:t>
            </a:r>
            <a:r>
              <a:rPr lang="ru-RU" dirty="0"/>
              <a:t>, Василий Поленов, Виктор и </a:t>
            </a:r>
            <a:r>
              <a:rPr lang="ru-RU" dirty="0" err="1"/>
              <a:t>Аполлинарий</a:t>
            </a:r>
            <a:r>
              <a:rPr lang="ru-RU" dirty="0"/>
              <a:t> Васнецовы, Василий Суриков, Архип Куинджи, Исаак Левитан, Владимир и Константин Маковские, Валентин Серов и, конечно, Иван Крамской, предводитель движения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Первой своеобразной акцией передвижников стал сорванный конкурс, посвященный столетию Императорской академии художеств: ее лучшие выпускники не стали писать заданный мифологический сюжет и, получив отказ в свободной теме, удалились из аудитории. Впоследствии бунтари организовали первое в России творческое объединение «Артель художников», которая в 1870 году превратилась в «Товарищество передвижных художественных выставок», вдохновлявшееся идеей народничества.</a:t>
            </a:r>
          </a:p>
        </p:txBody>
      </p:sp>
    </p:spTree>
    <p:extLst>
      <p:ext uri="{BB962C8B-B14F-4D97-AF65-F5344CB8AC3E}">
        <p14:creationId xmlns:p14="http://schemas.microsoft.com/office/powerpoint/2010/main" val="260146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88" y="-662354"/>
            <a:ext cx="10018713" cy="1752599"/>
          </a:xfrm>
        </p:spPr>
        <p:txBody>
          <a:bodyPr/>
          <a:lstStyle/>
          <a:p>
            <a:r>
              <a:rPr lang="ru-RU" dirty="0" smtClean="0"/>
              <a:t> Архип Иванович Куинджи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574431"/>
            <a:ext cx="10018713" cy="521676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Архип Куинджи родился в Мариуполе в семье сапожника. Точный год рождения до сих пор не удалось установить, поскольку в разных документах художника указаны разные даты: от 1840 до 1843 года. В наши дни исследователи чаще склоняются к 1842-му. Именно он указан в самом раннем документе, который выдала Мариупольская городская управа. Мальчик рано лишился родителей, его воспитывали дядя и тетя по отцовской линии. Куинджи обучался греческой грамматике у учителя-грека, позже посещал занятия в городском училище. Его товарищи вспоминали, что учился Куинджи плохо, но с юных лет любил рисовать. Он рисовал везде: на обрывках бумаги, заборах и стенах.</a:t>
            </a:r>
          </a:p>
          <a:p>
            <a:endParaRPr lang="ru-RU" dirty="0" smtClean="0"/>
          </a:p>
          <a:p>
            <a:r>
              <a:rPr lang="ru-RU" dirty="0" smtClean="0"/>
              <a:t>Семья была бедна, поэтому мальчику с детства приходилось много работать. Он то пас гусей, то служил у подрядчика, то подрабатывал у торговца хлебом. Именно хлеботорговец посоветовал Архипу Куинджи поехать в Крым и поступить в ученики к Ивану Айвазовскому. Юноша дошел в Феодосию пешком и пробыл там все лето. Однако Айвазовский так и не оценил талант ученика — поручал ему лишь красить забор и толочь краски.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29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47" y="3772"/>
            <a:ext cx="7959968" cy="6854228"/>
          </a:xfrm>
        </p:spPr>
      </p:pic>
    </p:spTree>
    <p:extLst>
      <p:ext uri="{BB962C8B-B14F-4D97-AF65-F5344CB8AC3E}">
        <p14:creationId xmlns:p14="http://schemas.microsoft.com/office/powerpoint/2010/main" val="106441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1" y="-369277"/>
            <a:ext cx="10018713" cy="1752599"/>
          </a:xfrm>
        </p:spPr>
        <p:txBody>
          <a:bodyPr>
            <a:normAutofit/>
          </a:bodyPr>
          <a:lstStyle/>
          <a:p>
            <a:r>
              <a:rPr lang="ru-RU" dirty="0" smtClean="0"/>
              <a:t>Ночное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862"/>
            <a:ext cx="12209841" cy="6471138"/>
          </a:xfrm>
        </p:spPr>
      </p:pic>
    </p:spTree>
    <p:extLst>
      <p:ext uri="{BB962C8B-B14F-4D97-AF65-F5344CB8AC3E}">
        <p14:creationId xmlns:p14="http://schemas.microsoft.com/office/powerpoint/2010/main" val="119219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265" y="-709247"/>
            <a:ext cx="10018713" cy="1752599"/>
          </a:xfrm>
        </p:spPr>
        <p:txBody>
          <a:bodyPr/>
          <a:lstStyle/>
          <a:p>
            <a:r>
              <a:rPr lang="ru-RU" dirty="0" smtClean="0"/>
              <a:t>Вечер на Украине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477"/>
            <a:ext cx="12192000" cy="6412523"/>
          </a:xfrm>
        </p:spPr>
      </p:pic>
    </p:spTree>
    <p:extLst>
      <p:ext uri="{BB962C8B-B14F-4D97-AF65-F5344CB8AC3E}">
        <p14:creationId xmlns:p14="http://schemas.microsoft.com/office/powerpoint/2010/main" val="117518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57" y="0"/>
            <a:ext cx="10018713" cy="5158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Лунная ночь на Днепре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004"/>
            <a:ext cx="12192000" cy="6433996"/>
          </a:xfrm>
        </p:spPr>
      </p:pic>
    </p:spTree>
    <p:extLst>
      <p:ext uri="{BB962C8B-B14F-4D97-AF65-F5344CB8AC3E}">
        <p14:creationId xmlns:p14="http://schemas.microsoft.com/office/powerpoint/2010/main" val="411405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834" y="-650631"/>
            <a:ext cx="10018713" cy="1752599"/>
          </a:xfrm>
        </p:spPr>
        <p:txBody>
          <a:bodyPr/>
          <a:lstStyle/>
          <a:p>
            <a:r>
              <a:rPr lang="ru-RU" dirty="0"/>
              <a:t>Алексей Саврасов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468923"/>
            <a:ext cx="10018713" cy="532227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Он родился </a:t>
            </a:r>
            <a:r>
              <a:rPr lang="ru-RU" dirty="0"/>
              <a:t>в Москве в 1830 году, в небогатой семье торговца галантерейными товарами. Детство будущего художника прошло в живописных местах Замоскворечья. С 12 лет он начал самостоятельно заниматься живописью, рисовал пейзажи акварельными красками на популярные в то время романтические сюжеты, которые видел в журналах. Отец не разделял увлечения сына. Кондратий </a:t>
            </a:r>
            <a:r>
              <a:rPr lang="ru-RU" dirty="0" err="1"/>
              <a:t>Соврасов</a:t>
            </a:r>
            <a:r>
              <a:rPr lang="ru-RU" dirty="0"/>
              <a:t> (в XIX веке фамилию писали через о) мечтал войти в купеческое сословие, иметь собственный большой дом и хотел, чтобы сын продолжил его дело. Он считал художников ремесленниками и малярами, а искусство — делом неприбыльным и несерьезным. Однако талант Алексея </a:t>
            </a:r>
            <a:r>
              <a:rPr lang="ru-RU" dirty="0" err="1"/>
              <a:t>Саврасова</a:t>
            </a:r>
            <a:r>
              <a:rPr lang="ru-RU" dirty="0"/>
              <a:t> оценили рыночные торговцы, которые скупали его пейзажи и продавали с наценкой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1844 году Саврасов поступил в Московское училище живописи и ваяния. Он продал свои рисунки и внес плату за первые месяцы обучения. Но у семьи настали тяжелые времена: после тяжелой болезни умерла мать художника, и ему пришлось на несколько лет оставить учебу, чтобы помогать родным. Саврасов вернулся в училище в 1848 году, и ему повезло попасть в пейзажный класс к преподавателю Карлу </a:t>
            </a:r>
            <a:r>
              <a:rPr lang="ru-RU" dirty="0" err="1"/>
              <a:t>Рабусу</a:t>
            </a:r>
            <a:r>
              <a:rPr lang="ru-RU" dirty="0"/>
              <a:t>. </a:t>
            </a:r>
            <a:r>
              <a:rPr lang="ru-RU" dirty="0" err="1"/>
              <a:t>Рабус</a:t>
            </a:r>
            <a:r>
              <a:rPr lang="ru-RU" dirty="0"/>
              <a:t> вел практические занятия и лекции по теории живописи, рассказывал ученикам о Леонардо да Винчи, Рафаэле и </a:t>
            </a:r>
            <a:r>
              <a:rPr lang="ru-RU" dirty="0" smtClean="0"/>
              <a:t>Гёте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226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38" y="0"/>
            <a:ext cx="7373815" cy="6874025"/>
          </a:xfrm>
        </p:spPr>
      </p:pic>
    </p:spTree>
    <p:extLst>
      <p:ext uri="{BB962C8B-B14F-4D97-AF65-F5344CB8AC3E}">
        <p14:creationId xmlns:p14="http://schemas.microsoft.com/office/powerpoint/2010/main" val="27998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58</TotalTime>
  <Words>835</Words>
  <Application>Microsoft Office PowerPoint</Application>
  <PresentationFormat>Широкоэкранный</PresentationFormat>
  <Paragraphs>29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Параллакс</vt:lpstr>
      <vt:lpstr>ЖИВОПИСЬ</vt:lpstr>
      <vt:lpstr>Художники передвижники </vt:lpstr>
      <vt:lpstr> Архип Иванович Куинджи</vt:lpstr>
      <vt:lpstr>Презентация PowerPoint</vt:lpstr>
      <vt:lpstr>Ночное </vt:lpstr>
      <vt:lpstr>Вечер на Украине</vt:lpstr>
      <vt:lpstr>Лунная ночь на Днепре</vt:lpstr>
      <vt:lpstr>Алексей Саврасов</vt:lpstr>
      <vt:lpstr>Презентация PowerPoint</vt:lpstr>
      <vt:lpstr>Грачи перелетели </vt:lpstr>
      <vt:lpstr>Шишкин </vt:lpstr>
      <vt:lpstr>Презентация PowerPoint</vt:lpstr>
      <vt:lpstr>Старый пень </vt:lpstr>
      <vt:lpstr>Березовая роща </vt:lpstr>
      <vt:lpstr>Александр Андреевич Иванов </vt:lpstr>
      <vt:lpstr>Презентация PowerPoint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6</cp:revision>
  <dcterms:created xsi:type="dcterms:W3CDTF">2020-02-18T13:43:53Z</dcterms:created>
  <dcterms:modified xsi:type="dcterms:W3CDTF">2020-02-18T14:42:01Z</dcterms:modified>
</cp:coreProperties>
</file>