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73" r:id="rId3"/>
    <p:sldId id="257" r:id="rId4"/>
    <p:sldId id="270" r:id="rId5"/>
    <p:sldId id="262" r:id="rId6"/>
    <p:sldId id="268" r:id="rId7"/>
    <p:sldId id="258" r:id="rId8"/>
    <p:sldId id="260" r:id="rId9"/>
    <p:sldId id="261" r:id="rId10"/>
    <p:sldId id="271" r:id="rId11"/>
    <p:sldId id="265" r:id="rId12"/>
    <p:sldId id="259" r:id="rId13"/>
    <p:sldId id="263" r:id="rId14"/>
    <p:sldId id="269" r:id="rId15"/>
    <p:sldId id="264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17C7D3F9-FA98-45CE-B5C1-1262752BD7F6}">
          <p14:sldIdLst>
            <p14:sldId id="256"/>
            <p14:sldId id="273"/>
            <p14:sldId id="257"/>
            <p14:sldId id="270"/>
            <p14:sldId id="262"/>
            <p14:sldId id="268"/>
            <p14:sldId id="258"/>
            <p14:sldId id="260"/>
            <p14:sldId id="261"/>
            <p14:sldId id="271"/>
            <p14:sldId id="265"/>
            <p14:sldId id="259"/>
            <p14:sldId id="263"/>
            <p14:sldId id="269"/>
            <p14:sldId id="264"/>
            <p14:sldId id="27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75072" autoAdjust="0"/>
  </p:normalViewPr>
  <p:slideViewPr>
    <p:cSldViewPr>
      <p:cViewPr varScale="1">
        <p:scale>
          <a:sx n="54" d="100"/>
          <a:sy n="54" d="100"/>
        </p:scale>
        <p:origin x="-159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6C186-E325-4242-9372-8DA9E32D4F63}" type="datetimeFigureOut">
              <a:rPr lang="ru-RU" smtClean="0"/>
              <a:t>23.10.2013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11050-A720-4E89-94C6-DBBCB87EAD0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6C186-E325-4242-9372-8DA9E32D4F63}" type="datetimeFigureOut">
              <a:rPr lang="ru-RU" smtClean="0"/>
              <a:t>23.10.2013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11050-A720-4E89-94C6-DBBCB87EAD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6C186-E325-4242-9372-8DA9E32D4F63}" type="datetimeFigureOut">
              <a:rPr lang="ru-RU" smtClean="0"/>
              <a:t>23.10.2013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11050-A720-4E89-94C6-DBBCB87EAD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6C186-E325-4242-9372-8DA9E32D4F63}" type="datetimeFigureOut">
              <a:rPr lang="ru-RU" smtClean="0"/>
              <a:t>23.10.2013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11050-A720-4E89-94C6-DBBCB87EAD0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6C186-E325-4242-9372-8DA9E32D4F63}" type="datetimeFigureOut">
              <a:rPr lang="ru-RU" smtClean="0"/>
              <a:t>23.10.2013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11050-A720-4E89-94C6-DBBCB87EAD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6C186-E325-4242-9372-8DA9E32D4F63}" type="datetimeFigureOut">
              <a:rPr lang="ru-RU" smtClean="0"/>
              <a:t>23.10.2013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11050-A720-4E89-94C6-DBBCB87EAD0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6C186-E325-4242-9372-8DA9E32D4F63}" type="datetimeFigureOut">
              <a:rPr lang="ru-RU" smtClean="0"/>
              <a:t>23.10.2013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11050-A720-4E89-94C6-DBBCB87EAD0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6C186-E325-4242-9372-8DA9E32D4F63}" type="datetimeFigureOut">
              <a:rPr lang="ru-RU" smtClean="0"/>
              <a:t>23.10.2013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11050-A720-4E89-94C6-DBBCB87EAD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6C186-E325-4242-9372-8DA9E32D4F63}" type="datetimeFigureOut">
              <a:rPr lang="ru-RU" smtClean="0"/>
              <a:t>23.10.2013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11050-A720-4E89-94C6-DBBCB87EAD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6C186-E325-4242-9372-8DA9E32D4F63}" type="datetimeFigureOut">
              <a:rPr lang="ru-RU" smtClean="0"/>
              <a:t>23.10.2013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11050-A720-4E89-94C6-DBBCB87EAD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6C186-E325-4242-9372-8DA9E32D4F63}" type="datetimeFigureOut">
              <a:rPr lang="ru-RU" smtClean="0"/>
              <a:t>23.10.2013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11050-A720-4E89-94C6-DBBCB87EAD0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2A6C186-E325-4242-9372-8DA9E32D4F63}" type="datetimeFigureOut">
              <a:rPr lang="ru-RU" smtClean="0"/>
              <a:t>23.10.2013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0911050-A720-4E89-94C6-DBBCB87EAD0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 spd="slow">
    <p:strips dir="ld"/>
  </p:transition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88024" y="4149080"/>
            <a:ext cx="4064496" cy="1384177"/>
          </a:xfrm>
        </p:spPr>
        <p:txBody>
          <a:bodyPr/>
          <a:lstStyle/>
          <a:p>
            <a:r>
              <a:rPr lang="ru-RU" dirty="0" smtClean="0"/>
              <a:t>Презентация ученика 2 </a:t>
            </a:r>
            <a:r>
              <a:rPr lang="en-US" dirty="0" smtClean="0"/>
              <a:t>“</a:t>
            </a:r>
            <a:r>
              <a:rPr lang="ru-RU" dirty="0" smtClean="0"/>
              <a:t>И</a:t>
            </a:r>
            <a:r>
              <a:rPr lang="en-US" dirty="0" smtClean="0"/>
              <a:t>”</a:t>
            </a:r>
            <a:r>
              <a:rPr lang="ru-RU" dirty="0" smtClean="0"/>
              <a:t> класса Морозова Никиты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700808"/>
            <a:ext cx="7175351" cy="1793167"/>
          </a:xfrm>
        </p:spPr>
        <p:txBody>
          <a:bodyPr/>
          <a:lstStyle/>
          <a:p>
            <a:pPr marL="182880" indent="0">
              <a:buNone/>
            </a:pPr>
            <a:r>
              <a:rPr lang="ru-RU" dirty="0" smtClean="0"/>
              <a:t>Я </a:t>
            </a:r>
            <a:r>
              <a:rPr lang="ru-RU" dirty="0" smtClean="0"/>
              <a:t>занимаюсь спортом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21579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71600" y="692696"/>
            <a:ext cx="6512511" cy="1143000"/>
          </a:xfrm>
        </p:spPr>
        <p:txBody>
          <a:bodyPr/>
          <a:lstStyle/>
          <a:p>
            <a:pPr marL="0" indent="0" algn="l">
              <a:buNone/>
            </a:pPr>
            <a:r>
              <a:rPr lang="ru-RU" dirty="0" smtClean="0"/>
              <a:t>Мудрые </a:t>
            </a:r>
            <a:r>
              <a:rPr lang="ru-RU" dirty="0" smtClean="0"/>
              <a:t>наставники</a:t>
            </a:r>
            <a:br>
              <a:rPr lang="ru-RU" dirty="0" smtClean="0"/>
            </a:br>
            <a:r>
              <a:rPr lang="ru-RU" dirty="0" smtClean="0"/>
              <a:t>-В.В. Тихонов</a:t>
            </a:r>
            <a:endParaRPr lang="ru-RU" dirty="0"/>
          </a:p>
        </p:txBody>
      </p:sp>
      <p:pic>
        <p:nvPicPr>
          <p:cNvPr id="1026" name="Picture 2" descr="C:\Users\user\Desktop\Я занимаюсь спортом Морозов Никита\В клубе ЦСКА можно встретить прославленных людей, например Виктора Васильевича Тихонова\Фото с Виктором Тихоновым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204864"/>
            <a:ext cx="4464496" cy="4539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0835250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Ура, ПОБЕДА!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2099697"/>
            <a:ext cx="7408333" cy="3450696"/>
          </a:xfrm>
        </p:spPr>
        <p:txBody>
          <a:bodyPr/>
          <a:lstStyle/>
          <a:p>
            <a:r>
              <a:rPr lang="ru-RU" dirty="0" smtClean="0"/>
              <a:t>Город Можайск, 2012 год</a:t>
            </a:r>
            <a:endParaRPr lang="ru-RU" dirty="0"/>
          </a:p>
        </p:txBody>
      </p:sp>
      <p:pic>
        <p:nvPicPr>
          <p:cNvPr id="9218" name="Picture 2" descr="C:\Users\user\Desktop\Я занимаюсь спортом Морозов Никита\цска - лучшая хоккейная школа в Москве\В составе ЦСКА я выйграл турнир, который проходил в городе Можайск\цска нач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988839"/>
            <a:ext cx="4248472" cy="4601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5930054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Умею и в футбол…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87624" y="1700808"/>
            <a:ext cx="6400800" cy="3474720"/>
          </a:xfrm>
        </p:spPr>
        <p:txBody>
          <a:bodyPr/>
          <a:lstStyle/>
          <a:p>
            <a:pPr marL="45720" indent="0">
              <a:buNone/>
            </a:pPr>
            <a:r>
              <a:rPr lang="ru-RU" dirty="0" smtClean="0"/>
              <a:t>Двигайся больше – проживёшь дольше!</a:t>
            </a:r>
            <a:endParaRPr lang="ru-RU" dirty="0"/>
          </a:p>
        </p:txBody>
      </p:sp>
      <p:pic>
        <p:nvPicPr>
          <p:cNvPr id="4098" name="Picture 2" descr="C:\Users\user\Desktop\Я занимаюсь спортом Морозов Никита\Каждый хоккеист должен уметь играть в футбол, потому что он помагает развивать в себе командный дух и умение видеть партнеров во время игры\DSCN988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348880"/>
            <a:ext cx="6552728" cy="4287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3833390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4800" dirty="0" smtClean="0"/>
              <a:t>И смекалка нужна и закалка важна!</a:t>
            </a:r>
            <a:endParaRPr lang="ru-RU" sz="4800" dirty="0"/>
          </a:p>
        </p:txBody>
      </p:sp>
      <p:pic>
        <p:nvPicPr>
          <p:cNvPr id="7170" name="Picture 2" descr="C:\Users\user\Desktop\Я занимаюсь спортом Морозов Никита\Моя первая команда - Центр\Нападающий должен забивать голы\радость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348880"/>
            <a:ext cx="3816424" cy="4420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0484713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332656"/>
            <a:ext cx="6512511" cy="1143000"/>
          </a:xfrm>
        </p:spPr>
        <p:txBody>
          <a:bodyPr/>
          <a:lstStyle/>
          <a:p>
            <a:pPr marL="0" indent="0" algn="l">
              <a:buNone/>
            </a:pPr>
            <a:r>
              <a:rPr lang="ru-RU" dirty="0" smtClean="0"/>
              <a:t>Моя дружная команда.</a:t>
            </a:r>
            <a:endParaRPr lang="ru-RU" dirty="0"/>
          </a:p>
        </p:txBody>
      </p:sp>
      <p:pic>
        <p:nvPicPr>
          <p:cNvPr id="13314" name="Picture 2" descr="C:\Users\user\Desktop\Я занимаюсь спортом Морозов Никита\цска - лучшая хоккейная школа в Москве\Мне выдали синюю майку, что соответствует 2-й пятерке\синие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060738"/>
            <a:ext cx="6912768" cy="464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7947490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" indent="0">
              <a:buNone/>
            </a:pPr>
            <a:r>
              <a:rPr lang="ru-RU" dirty="0" smtClean="0"/>
              <a:t>Выводы</a:t>
            </a:r>
            <a:r>
              <a:rPr lang="en-US" dirty="0" smtClean="0"/>
              <a:t>:</a:t>
            </a:r>
            <a:endParaRPr lang="ru-RU" dirty="0" smtClean="0"/>
          </a:p>
          <a:p>
            <a:pPr marL="45720" indent="0">
              <a:buNone/>
            </a:pPr>
            <a:r>
              <a:rPr lang="ru-RU" dirty="0" smtClean="0"/>
              <a:t>-Спорт – полезен для человека</a:t>
            </a:r>
            <a:endParaRPr lang="ru-RU" dirty="0"/>
          </a:p>
          <a:p>
            <a:pPr marL="45720" indent="0">
              <a:buNone/>
            </a:pPr>
            <a:r>
              <a:rPr lang="ru-RU" dirty="0" smtClean="0"/>
              <a:t>-Хочешь быть здоровым – занимайся спортом</a:t>
            </a:r>
          </a:p>
        </p:txBody>
      </p:sp>
      <p:pic>
        <p:nvPicPr>
          <p:cNvPr id="8194" name="Picture 2" descr="C:\Users\user\Desktop\Я занимаюсь спортом Морозов Никита\Моя первая команда - Центр\Награда за труд и усердие\getImage 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132856"/>
            <a:ext cx="3384376" cy="4512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5643176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251520" y="1772816"/>
            <a:ext cx="6400800" cy="3474720"/>
          </a:xfrm>
        </p:spPr>
        <p:txBody>
          <a:bodyPr/>
          <a:lstStyle/>
          <a:p>
            <a:pPr marL="45720" indent="0">
              <a:buNone/>
            </a:pPr>
            <a:r>
              <a:rPr lang="ru-RU" dirty="0" smtClean="0"/>
              <a:t>Создатели</a:t>
            </a:r>
            <a:r>
              <a:rPr lang="en-US" dirty="0" smtClean="0"/>
              <a:t>:</a:t>
            </a:r>
            <a:endParaRPr lang="ru-RU" dirty="0" smtClean="0"/>
          </a:p>
          <a:p>
            <a:pPr marL="45720" indent="0">
              <a:buNone/>
            </a:pPr>
            <a:r>
              <a:rPr lang="ru-RU" dirty="0" smtClean="0"/>
              <a:t>-Морозов Никита</a:t>
            </a:r>
          </a:p>
          <a:p>
            <a:pPr marL="45720" indent="0">
              <a:buNone/>
            </a:pPr>
            <a:r>
              <a:rPr lang="ru-RU" dirty="0" smtClean="0"/>
              <a:t>-</a:t>
            </a:r>
            <a:r>
              <a:rPr lang="ru-RU" dirty="0" err="1" smtClean="0"/>
              <a:t>Ястребова</a:t>
            </a:r>
            <a:r>
              <a:rPr lang="ru-RU" dirty="0" smtClean="0"/>
              <a:t> Е.Н.</a:t>
            </a:r>
          </a:p>
          <a:p>
            <a:pPr marL="45720" indent="0">
              <a:buNone/>
            </a:pPr>
            <a:r>
              <a:rPr lang="ru-RU" dirty="0" smtClean="0"/>
              <a:t>-</a:t>
            </a:r>
            <a:r>
              <a:rPr lang="ru-RU" dirty="0" err="1" smtClean="0"/>
              <a:t>Аниськин</a:t>
            </a:r>
            <a:r>
              <a:rPr lang="ru-RU" dirty="0" smtClean="0"/>
              <a:t> Я.С.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692696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985009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268760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Что я хочу узнать?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743200" y="3355007"/>
            <a:ext cx="6400800" cy="3474720"/>
          </a:xfrm>
        </p:spPr>
        <p:txBody>
          <a:bodyPr/>
          <a:lstStyle/>
          <a:p>
            <a:pPr marL="45720" indent="0">
              <a:buNone/>
            </a:pPr>
            <a:r>
              <a:rPr lang="ru-RU" dirty="0" smtClean="0"/>
              <a:t>Цели</a:t>
            </a:r>
            <a:r>
              <a:rPr lang="en-US" dirty="0" smtClean="0"/>
              <a:t>:</a:t>
            </a:r>
            <a:endParaRPr lang="ru-RU" dirty="0" smtClean="0"/>
          </a:p>
          <a:p>
            <a:pPr marL="45720" indent="0">
              <a:buNone/>
            </a:pPr>
            <a:r>
              <a:rPr lang="ru-RU" dirty="0" smtClean="0"/>
              <a:t>-Познакомить ребят с моим увлечением</a:t>
            </a:r>
          </a:p>
          <a:p>
            <a:pPr marL="45720" indent="0">
              <a:buNone/>
            </a:pPr>
            <a:r>
              <a:rPr lang="ru-RU" dirty="0" smtClean="0"/>
              <a:t>-Узнать как влияет спорт на здоровье человека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9898012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692696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Так все </a:t>
            </a:r>
            <a:r>
              <a:rPr lang="ru-RU" dirty="0" smtClean="0"/>
              <a:t>начиналось.</a:t>
            </a:r>
            <a:br>
              <a:rPr lang="ru-RU" dirty="0" smtClean="0"/>
            </a:br>
            <a:r>
              <a:rPr lang="ru-RU" dirty="0" smtClean="0"/>
              <a:t>Чем мне заняться?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43608" y="4797152"/>
            <a:ext cx="6400800" cy="3474720"/>
          </a:xfrm>
        </p:spPr>
        <p:txBody>
          <a:bodyPr/>
          <a:lstStyle/>
          <a:p>
            <a:pPr marL="45720" indent="0">
              <a:buNone/>
            </a:pPr>
            <a:r>
              <a:rPr lang="ru-RU" i="1" dirty="0" smtClean="0"/>
              <a:t>Мне 3 года</a:t>
            </a:r>
            <a:endParaRPr lang="ru-RU" i="1" dirty="0"/>
          </a:p>
        </p:txBody>
      </p:sp>
      <p:pic>
        <p:nvPicPr>
          <p:cNvPr id="1026" name="Picture 2" descr="C:\Users\user\Desktop\Я занимаюсь спортом Морозов Никита\Когда мне было 3 года я играл с папиной хоккейной формой\шлем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492896"/>
            <a:ext cx="5620688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8665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836712"/>
            <a:ext cx="7720752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Мой папа-пример </a:t>
            </a:r>
            <a:r>
              <a:rPr lang="ru-RU" dirty="0" smtClean="0"/>
              <a:t>во всем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678" y="2996952"/>
            <a:ext cx="6400800" cy="3474720"/>
          </a:xfrm>
        </p:spPr>
        <p:txBody>
          <a:bodyPr/>
          <a:lstStyle/>
          <a:p>
            <a:pPr marL="45720" indent="0">
              <a:buNone/>
            </a:pPr>
            <a:r>
              <a:rPr lang="ru-RU" dirty="0" smtClean="0"/>
              <a:t>Мой папа спортсмен!</a:t>
            </a:r>
          </a:p>
          <a:p>
            <a:pPr marL="45720" indent="0">
              <a:buNone/>
            </a:pPr>
            <a:r>
              <a:rPr lang="ru-RU" dirty="0" smtClean="0"/>
              <a:t>Увидел папу на льду и</a:t>
            </a:r>
          </a:p>
          <a:p>
            <a:pPr marL="45720" indent="0">
              <a:buNone/>
            </a:pPr>
            <a:r>
              <a:rPr lang="ru-RU" dirty="0" smtClean="0"/>
              <a:t>захотел стать на него </a:t>
            </a:r>
          </a:p>
          <a:p>
            <a:pPr marL="45720" indent="0">
              <a:buNone/>
            </a:pPr>
            <a:r>
              <a:rPr lang="ru-RU" dirty="0" smtClean="0"/>
              <a:t>п</a:t>
            </a:r>
            <a:r>
              <a:rPr lang="ru-RU" dirty="0" smtClean="0"/>
              <a:t>охожим.</a:t>
            </a:r>
            <a:endParaRPr lang="ru-RU" dirty="0"/>
          </a:p>
        </p:txBody>
      </p:sp>
      <p:pic>
        <p:nvPicPr>
          <p:cNvPr id="14338" name="Picture 2" descr="C:\Users\user\Desktop\Я занимаюсь спортом Морозов Никита\Я люблб хоккей, потому что мой папа то же хоккеист\пап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424" y="2267525"/>
            <a:ext cx="5544616" cy="4442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3294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260648"/>
            <a:ext cx="6400800" cy="3474720"/>
          </a:xfrm>
        </p:spPr>
        <p:txBody>
          <a:bodyPr/>
          <a:lstStyle/>
          <a:p>
            <a:pPr marL="45720" indent="0">
              <a:buNone/>
            </a:pPr>
            <a:r>
              <a:rPr lang="ru-RU" b="1" dirty="0" smtClean="0"/>
              <a:t>Хоккей</a:t>
            </a:r>
            <a:r>
              <a:rPr lang="ru-RU" dirty="0" smtClean="0"/>
              <a:t> – олимпийский вид спорта. Место рождение Мон</a:t>
            </a:r>
            <a:r>
              <a:rPr lang="ru-RU" dirty="0" smtClean="0"/>
              <a:t>реаль.</a:t>
            </a:r>
          </a:p>
          <a:p>
            <a:pPr marL="45720" indent="0">
              <a:buNone/>
            </a:pPr>
            <a:r>
              <a:rPr lang="ru-RU" dirty="0" smtClean="0"/>
              <a:t>-Помогает человеку в повседневной жизни быть собранным, спокойным. уравновешенным, сильным.</a:t>
            </a:r>
          </a:p>
          <a:p>
            <a:pPr marL="45720" indent="0">
              <a:buNone/>
            </a:pPr>
            <a:r>
              <a:rPr lang="ru-RU" dirty="0" smtClean="0"/>
              <a:t>-С 1920 года включен в состав олимпийских игр.</a:t>
            </a:r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6146" name="Picture 2" descr="C:\Users\user\Desktop\Я занимаюсь спортом Морозов Никита\Моя первая команда - Центр\В ком. Центр я играл с ребятами на год старше меня\_20130105_18814223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852936"/>
            <a:ext cx="5715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583324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ЦСКА-надежда России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87624" y="476672"/>
            <a:ext cx="7128792" cy="1872208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3600" dirty="0" smtClean="0"/>
              <a:t>Спортивная школа ЦСКА.</a:t>
            </a:r>
          </a:p>
          <a:p>
            <a:pPr marL="45720" indent="0" algn="ctr">
              <a:buNone/>
            </a:pPr>
            <a:r>
              <a:rPr lang="ru-RU" sz="3600" dirty="0" smtClean="0"/>
              <a:t>Моя команда.</a:t>
            </a:r>
            <a:endParaRPr lang="ru-RU" sz="3600" dirty="0"/>
          </a:p>
        </p:txBody>
      </p:sp>
      <p:pic>
        <p:nvPicPr>
          <p:cNvPr id="12290" name="Picture 2" descr="C:\Users\user\Desktop\Я занимаюсь спортом Морозов Никита\цска - лучшая хоккейная школа в Москве\В январе 2012 года меня ппригласили в клуб ЦСКА. ЦСКА самая лучшая школа в Москве. Туда могут попасть только наиболее подготовленные дети\команд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708920"/>
            <a:ext cx="7416824" cy="3461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7562179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836712"/>
            <a:ext cx="6512511" cy="1143000"/>
          </a:xfrm>
        </p:spPr>
        <p:txBody>
          <a:bodyPr/>
          <a:lstStyle/>
          <a:p>
            <a:pPr marL="0" indent="0" algn="l">
              <a:buNone/>
            </a:pPr>
            <a:r>
              <a:rPr lang="ru-RU" dirty="0" smtClean="0"/>
              <a:t>Мои </a:t>
            </a:r>
            <a:r>
              <a:rPr lang="ru-RU" dirty="0" smtClean="0"/>
              <a:t>тренировки</a:t>
            </a:r>
            <a:endParaRPr lang="ru-RU" dirty="0"/>
          </a:p>
        </p:txBody>
      </p:sp>
      <p:pic>
        <p:nvPicPr>
          <p:cNvPr id="2050" name="Picture 2" descr="C:\Users\user\Desktop\Я занимаюсь спортом Морозов Никита\Ежедневные броски и работа на хоккейном тренажере, неотъемлемая часть летнего отдыха для хоккеиста\DSCN02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5" y="2060848"/>
            <a:ext cx="4974757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83568" y="2060848"/>
            <a:ext cx="331236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-Ежедневные тренировки необходимы для физического развития человека.</a:t>
            </a:r>
          </a:p>
          <a:p>
            <a:r>
              <a:rPr lang="ru-RU" sz="2400" dirty="0" smtClean="0"/>
              <a:t>-Укрепляют волю</a:t>
            </a:r>
          </a:p>
          <a:p>
            <a:r>
              <a:rPr lang="ru-RU" sz="2400" dirty="0" smtClean="0"/>
              <a:t>-Дисциплинируют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79565604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8208912" cy="1143000"/>
          </a:xfrm>
        </p:spPr>
        <p:txBody>
          <a:bodyPr/>
          <a:lstStyle/>
          <a:p>
            <a:pPr marL="0" indent="0" algn="l">
              <a:buNone/>
            </a:pPr>
            <a:r>
              <a:rPr lang="ru-RU" sz="4400" dirty="0" smtClean="0"/>
              <a:t>Как влияют занятия спортом на организм человека</a:t>
            </a:r>
            <a:endParaRPr lang="ru-RU" sz="4400" dirty="0"/>
          </a:p>
        </p:txBody>
      </p:sp>
      <p:pic>
        <p:nvPicPr>
          <p:cNvPr id="3074" name="Picture 2" descr="C:\Users\user\Desktop\Я занимаюсь спортом Морозов Никита\Езда на велосипеде укрепляет группы мышц, необходимые для катания на коньках\RSCN075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697776"/>
            <a:ext cx="4752528" cy="3413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2697776"/>
            <a:ext cx="302433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-Спорт даёт жизненные силы и доставляет </a:t>
            </a:r>
            <a:r>
              <a:rPr lang="ru-RU" dirty="0" smtClean="0"/>
              <a:t>удовольствие</a:t>
            </a:r>
          </a:p>
          <a:p>
            <a:r>
              <a:rPr lang="ru-RU" dirty="0" smtClean="0"/>
              <a:t>-Это лекарство от болезней</a:t>
            </a:r>
          </a:p>
          <a:p>
            <a:r>
              <a:rPr lang="ru-RU" dirty="0" smtClean="0"/>
              <a:t>-Заниматься спортом можно только под наблюдением тренера и после медицинского осмотра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9905271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332656"/>
            <a:ext cx="8291264" cy="4641379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3600" dirty="0" smtClean="0"/>
              <a:t>Рост физических нагрузок. Кто любит спорт – тот здоров и бодр. Вес грифа 20кг.</a:t>
            </a:r>
            <a:endParaRPr lang="ru-RU" sz="3600" dirty="0"/>
          </a:p>
        </p:txBody>
      </p:sp>
      <p:pic>
        <p:nvPicPr>
          <p:cNvPr id="5123" name="Picture 3" descr="C:\Users\user\Desktop\Я занимаюсь спортом Морозов Никита\Так я укрепляю мышцы рук и грудной клетки\штанг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119834"/>
            <a:ext cx="6131040" cy="4401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754391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142</TotalTime>
  <Words>230</Words>
  <Application>Microsoft Office PowerPoint</Application>
  <PresentationFormat>Экран (4:3)</PresentationFormat>
  <Paragraphs>42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Воздушный поток</vt:lpstr>
      <vt:lpstr>Я занимаюсь спортом</vt:lpstr>
      <vt:lpstr>Что я хочу узнать?</vt:lpstr>
      <vt:lpstr>Так все начиналось. Чем мне заняться?</vt:lpstr>
      <vt:lpstr>Мой папа-пример во всем.</vt:lpstr>
      <vt:lpstr>Презентация PowerPoint</vt:lpstr>
      <vt:lpstr>ЦСКА-надежда России </vt:lpstr>
      <vt:lpstr>Мои тренировки</vt:lpstr>
      <vt:lpstr>Как влияют занятия спортом на организм человека</vt:lpstr>
      <vt:lpstr>Презентация PowerPoint</vt:lpstr>
      <vt:lpstr>Мудрые наставники -В.В. Тихонов</vt:lpstr>
      <vt:lpstr>Ура, ПОБЕДА!</vt:lpstr>
      <vt:lpstr>Умею и в футбол…</vt:lpstr>
      <vt:lpstr>Презентация PowerPoint</vt:lpstr>
      <vt:lpstr>Моя дружная команда.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 занимаюсь спортом</dc:title>
  <dc:creator>user</dc:creator>
  <cp:lastModifiedBy>user</cp:lastModifiedBy>
  <cp:revision>15</cp:revision>
  <dcterms:created xsi:type="dcterms:W3CDTF">2013-10-21T11:05:59Z</dcterms:created>
  <dcterms:modified xsi:type="dcterms:W3CDTF">2013-10-23T06:59:16Z</dcterms:modified>
</cp:coreProperties>
</file>