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8F2BE7FF-8F9E-4C0E-A21D-CE05EC111BFE}" type="datetimeFigureOut">
              <a:rPr lang="ru-RU" smtClean="0"/>
              <a:t>28.01.2021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EF08DDB-B28D-4003-BB25-C4C57E8F9B5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2BE7FF-8F9E-4C0E-A21D-CE05EC111BFE}" type="datetimeFigureOut">
              <a:rPr lang="ru-RU" smtClean="0"/>
              <a:t>28.01.2021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F08DDB-B28D-4003-BB25-C4C57E8F9B5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2BE7FF-8F9E-4C0E-A21D-CE05EC111BFE}" type="datetimeFigureOut">
              <a:rPr lang="ru-RU" smtClean="0"/>
              <a:t>28.01.2021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F08DDB-B28D-4003-BB25-C4C57E8F9B5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2BE7FF-8F9E-4C0E-A21D-CE05EC111BFE}" type="datetimeFigureOut">
              <a:rPr lang="ru-RU" smtClean="0"/>
              <a:t>28.01.2021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F08DDB-B28D-4003-BB25-C4C57E8F9B5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F2BE7FF-8F9E-4C0E-A21D-CE05EC111BFE}" type="datetimeFigureOut">
              <a:rPr lang="ru-RU" smtClean="0"/>
              <a:t>28.01.2021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F08DDB-B28D-4003-BB25-C4C57E8F9B5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2BE7FF-8F9E-4C0E-A21D-CE05EC111BFE}" type="datetimeFigureOut">
              <a:rPr lang="ru-RU" smtClean="0"/>
              <a:t>28.01.2021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F08DDB-B28D-4003-BB25-C4C57E8F9B5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8F2BE7FF-8F9E-4C0E-A21D-CE05EC111BFE}" type="datetimeFigureOut">
              <a:rPr lang="ru-RU" smtClean="0"/>
              <a:t>28.01.2021</a:t>
            </a:fld>
            <a:endParaRPr lang="ru-RU"/>
          </a:p>
        </p:txBody>
      </p:sp>
      <p:sp>
        <p:nvSpPr>
          <p:cNvPr id="27" name="Номер слайда 26"/>
          <p:cNvSpPr>
            <a:spLocks noGrp="1"/>
          </p:cNvSpPr>
          <p:nvPr>
            <p:ph type="sldNum" sz="quarter" idx="11"/>
          </p:nvPr>
        </p:nvSpPr>
        <p:spPr/>
        <p:txBody>
          <a:bodyPr rtlCol="0"/>
          <a:lstStyle/>
          <a:p>
            <a:fld id="{8EF08DDB-B28D-4003-BB25-C4C57E8F9B5A}"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8F2BE7FF-8F9E-4C0E-A21D-CE05EC111BFE}" type="datetimeFigureOut">
              <a:rPr lang="ru-RU" smtClean="0"/>
              <a:t>28.01.2021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8EF08DDB-B28D-4003-BB25-C4C57E8F9B5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2BE7FF-8F9E-4C0E-A21D-CE05EC111BFE}" type="datetimeFigureOut">
              <a:rPr lang="ru-RU" smtClean="0"/>
              <a:t>28.01.2021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F08DDB-B28D-4003-BB25-C4C57E8F9B5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2BE7FF-8F9E-4C0E-A21D-CE05EC111BFE}" type="datetimeFigureOut">
              <a:rPr lang="ru-RU" smtClean="0"/>
              <a:t>28.01.2021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F08DDB-B28D-4003-BB25-C4C57E8F9B5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F2BE7FF-8F9E-4C0E-A21D-CE05EC111BFE}" type="datetimeFigureOut">
              <a:rPr lang="ru-RU" smtClean="0"/>
              <a:t>28.01.2021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F08DDB-B28D-4003-BB25-C4C57E8F9B5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F2BE7FF-8F9E-4C0E-A21D-CE05EC111BFE}" type="datetimeFigureOut">
              <a:rPr lang="ru-RU" smtClean="0"/>
              <a:t>28.01.2021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EF08DDB-B28D-4003-BB25-C4C57E8F9B5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normAutofit fontScale="85000" lnSpcReduction="10000"/>
          </a:bodyPr>
          <a:lstStyle/>
          <a:p>
            <a:endParaRPr lang="ru-RU" dirty="0" smtClean="0"/>
          </a:p>
          <a:p>
            <a:endParaRPr lang="ru-RU" dirty="0" smtClean="0"/>
          </a:p>
          <a:p>
            <a:r>
              <a:rPr lang="en-US" dirty="0" smtClean="0"/>
              <a:t>Ice hockey   </a:t>
            </a:r>
            <a:r>
              <a:rPr lang="ru-RU" dirty="0"/>
              <a:t>Паша </a:t>
            </a:r>
            <a:r>
              <a:rPr lang="ru-RU" dirty="0" err="1"/>
              <a:t>Шамин</a:t>
            </a:r>
            <a:endParaRPr lang="ru-RU" dirty="0"/>
          </a:p>
          <a:p>
            <a:r>
              <a:rPr lang="ru-RU" dirty="0" smtClean="0"/>
              <a:t/>
            </a:r>
            <a:br>
              <a:rPr lang="ru-RU" dirty="0" smtClean="0"/>
            </a:br>
            <a:r>
              <a:rPr lang="en-US"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reflection blurRad="6350" stA="55000" endA="300" endPos="45500" dir="5400000" sy="-100000" algn="bl" rotWithShape="0"/>
                </a:effectLst>
              </a:rPr>
              <a:t>ICE HOCKEY BY PAVEL SHAMIN</a:t>
            </a:r>
            <a:endParaRPr lang="ru-RU" dirty="0">
              <a:solidFill>
                <a:srgbClr val="FFFF00"/>
              </a:solidFill>
              <a:effectLst>
                <a:outerShdw blurRad="25500" dist="23000" dir="7020000" algn="tl">
                  <a:srgbClr val="000000">
                    <a:alpha val="50000"/>
                  </a:srgbClr>
                </a:outerShdw>
                <a:reflection blurRad="6350" stA="55000" endA="300" endPos="45500" dir="5400000" sy="-100000" algn="bl" rotWithShape="0"/>
              </a:effectLst>
            </a:endParaRPr>
          </a:p>
        </p:txBody>
      </p:sp>
      <p:pic>
        <p:nvPicPr>
          <p:cNvPr id="4" name="Рисунок 3" descr="image.jpg"/>
          <p:cNvPicPr>
            <a:picLocks noChangeAspect="1"/>
          </p:cNvPicPr>
          <p:nvPr/>
        </p:nvPicPr>
        <p:blipFill>
          <a:blip r:embed="rId2"/>
          <a:stretch>
            <a:fillRect/>
          </a:stretch>
        </p:blipFill>
        <p:spPr>
          <a:xfrm>
            <a:off x="0" y="0"/>
            <a:ext cx="9144000" cy="51389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8229600" cy="1143000"/>
          </a:xfrm>
        </p:spPr>
        <p:style>
          <a:lnRef idx="2">
            <a:schemeClr val="accent5"/>
          </a:lnRef>
          <a:fillRef idx="1">
            <a:schemeClr val="lt1"/>
          </a:fillRef>
          <a:effectRef idx="0">
            <a:schemeClr val="accent5"/>
          </a:effectRef>
          <a:fontRef idx="minor">
            <a:schemeClr val="dk1"/>
          </a:fontRef>
        </p:style>
        <p:txBody>
          <a:bodyPr/>
          <a:lstStyle/>
          <a:p>
            <a:r>
              <a:rPr lang="en-US" b="1" dirty="0" smtClean="0">
                <a:ln w="12700">
                  <a:solidFill>
                    <a:schemeClr val="tx1"/>
                  </a:solidFill>
                  <a:prstDash val="solid"/>
                </a:ln>
                <a:solidFill>
                  <a:srgbClr val="00B0F0"/>
                </a:solidFill>
                <a:effectLst>
                  <a:glow rad="101600">
                    <a:schemeClr val="accent3">
                      <a:satMod val="175000"/>
                      <a:alpha val="40000"/>
                    </a:schemeClr>
                  </a:glow>
                  <a:outerShdw blurRad="41275" dist="20320" dir="1800000" algn="tl" rotWithShape="0">
                    <a:srgbClr val="000000">
                      <a:alpha val="40000"/>
                    </a:srgbClr>
                  </a:outerShdw>
                </a:effectLst>
              </a:rPr>
              <a:t>introduction</a:t>
            </a:r>
            <a:endParaRPr lang="ru-RU" b="1" dirty="0">
              <a:ln w="12700">
                <a:solidFill>
                  <a:schemeClr val="tx1"/>
                </a:solidFill>
                <a:prstDash val="solid"/>
              </a:ln>
              <a:solidFill>
                <a:srgbClr val="00B0F0"/>
              </a:solidFill>
              <a:effectLst>
                <a:glow rad="101600">
                  <a:schemeClr val="accent3">
                    <a:satMod val="175000"/>
                    <a:alpha val="40000"/>
                  </a:schemeClr>
                </a:glow>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a:lstStyle/>
          <a:p>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 this Project I want to tell about the ice hockey. </a:t>
            </a:r>
          </a:p>
          <a:p>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History of hockey</a:t>
            </a:r>
          </a:p>
          <a:p>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Hockey today</a:t>
            </a:r>
          </a:p>
          <a:p>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End </a:t>
            </a:r>
            <a:endParaRPr lang="ru-RU"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b="1" dirty="0" smtClean="0">
                <a:ln w="18000">
                  <a:solidFill>
                    <a:srgbClr val="FFFF00"/>
                  </a:solidFill>
                  <a:prstDash val="solid"/>
                  <a:miter lim="800000"/>
                </a:ln>
                <a:solidFill>
                  <a:srgbClr val="00B0F0"/>
                </a:solidFill>
                <a:effectLst>
                  <a:glow rad="139700">
                    <a:schemeClr val="accent5">
                      <a:satMod val="175000"/>
                      <a:alpha val="40000"/>
                    </a:schemeClr>
                  </a:glow>
                  <a:outerShdw blurRad="25500" dist="23000" dir="7020000" algn="tl">
                    <a:srgbClr val="000000">
                      <a:alpha val="50000"/>
                    </a:srgbClr>
                  </a:outerShdw>
                </a:effectLst>
              </a:rPr>
              <a:t>History of hockey</a:t>
            </a:r>
            <a:endParaRPr lang="ru-RU" b="1" dirty="0">
              <a:ln w="18000">
                <a:solidFill>
                  <a:srgbClr val="FFFF00"/>
                </a:solidFill>
                <a:prstDash val="solid"/>
                <a:miter lim="800000"/>
              </a:ln>
              <a:solidFill>
                <a:srgbClr val="00B0F0"/>
              </a:solidFill>
              <a:effectLst>
                <a:glow rad="139700">
                  <a:schemeClr val="accent5">
                    <a:satMod val="175000"/>
                    <a:alpha val="40000"/>
                  </a:schemeClr>
                </a:glow>
                <a:outerShdw blurRad="25500" dist="23000" dir="7020000" algn="tl">
                  <a:srgbClr val="000000">
                    <a:alpha val="50000"/>
                  </a:srgbClr>
                </a:outerShdw>
              </a:effectLst>
            </a:endParaRPr>
          </a:p>
        </p:txBody>
      </p:sp>
      <p:sp>
        <p:nvSpPr>
          <p:cNvPr id="3" name="Содержимое 2"/>
          <p:cNvSpPr>
            <a:spLocks noGrp="1"/>
          </p:cNvSpPr>
          <p:nvPr>
            <p:ph idx="1"/>
          </p:nvPr>
        </p:nvSpPr>
        <p:spPr/>
        <p:txBody>
          <a:bodyPr>
            <a:normAutofit fontScale="92500" lnSpcReduction="10000"/>
          </a:bodyPr>
          <a:lstStyle/>
          <a:p>
            <a:r>
              <a:rPr lang="en-US" dirty="0" smtClean="0">
                <a:solidFill>
                  <a:schemeClr val="accent5">
                    <a:lumMod val="75000"/>
                  </a:schemeClr>
                </a:solidFill>
              </a:rPr>
              <a:t>There is no exact information about what is the prototype of the game, but there are three versions of how hockey appeared in Canada.</a:t>
            </a:r>
          </a:p>
          <a:p>
            <a:endParaRPr lang="en-US" dirty="0" smtClean="0">
              <a:solidFill>
                <a:schemeClr val="accent5">
                  <a:lumMod val="75000"/>
                </a:schemeClr>
              </a:solidFill>
            </a:endParaRPr>
          </a:p>
          <a:p>
            <a:r>
              <a:rPr lang="en-US" dirty="0" smtClean="0">
                <a:solidFill>
                  <a:schemeClr val="accent5">
                    <a:lumMod val="75000"/>
                  </a:schemeClr>
                </a:solidFill>
              </a:rPr>
              <a:t>According to one of them, hockey was brought to the country by the French. France was the colonizer of Canada from the middle of the 16th century to the middle of the 18th century. The word "hockey" is derived from the French word </a:t>
            </a:r>
            <a:r>
              <a:rPr lang="en-US" dirty="0" err="1" smtClean="0">
                <a:solidFill>
                  <a:schemeClr val="accent5">
                    <a:lumMod val="75000"/>
                  </a:schemeClr>
                </a:solidFill>
              </a:rPr>
              <a:t>hoquet</a:t>
            </a:r>
            <a:r>
              <a:rPr lang="en-US" dirty="0" smtClean="0">
                <a:solidFill>
                  <a:schemeClr val="accent5">
                    <a:lumMod val="75000"/>
                  </a:schemeClr>
                </a:solidFill>
              </a:rPr>
              <a:t>, which means a curved shepherd's staff. With his help, French peasants competed in a game similar to hockey.</a:t>
            </a:r>
            <a:endParaRPr lang="ru-RU" dirty="0">
              <a:solidFill>
                <a:schemeClr val="accent5">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b="1" dirty="0" smtClean="0">
                <a:ln w="18000">
                  <a:solidFill>
                    <a:schemeClr val="tx1"/>
                  </a:solidFill>
                  <a:prstDash val="solid"/>
                  <a:miter lim="800000"/>
                </a:ln>
                <a:solidFill>
                  <a:srgbClr val="0070C0"/>
                </a:solidFill>
                <a:effectLst>
                  <a:glow rad="101600">
                    <a:schemeClr val="accent6">
                      <a:satMod val="175000"/>
                      <a:alpha val="40000"/>
                    </a:schemeClr>
                  </a:glow>
                  <a:outerShdw blurRad="25500" dist="23000" dir="7020000" algn="tl">
                    <a:srgbClr val="000000">
                      <a:alpha val="50000"/>
                    </a:srgbClr>
                  </a:outerShdw>
                </a:effectLst>
              </a:rPr>
              <a:t>Hockey today</a:t>
            </a:r>
            <a:endParaRPr lang="ru-RU" b="1" dirty="0">
              <a:ln w="18000">
                <a:solidFill>
                  <a:schemeClr val="tx1"/>
                </a:solidFill>
                <a:prstDash val="solid"/>
                <a:miter lim="800000"/>
              </a:ln>
              <a:solidFill>
                <a:srgbClr val="0070C0"/>
              </a:solidFill>
              <a:effectLst>
                <a:glow rad="101600">
                  <a:schemeClr val="accent6">
                    <a:satMod val="175000"/>
                    <a:alpha val="40000"/>
                  </a:schemeClr>
                </a:glow>
                <a:outerShdw blurRad="25500" dist="23000" dir="7020000" algn="tl">
                  <a:srgbClr val="000000">
                    <a:alpha val="50000"/>
                  </a:srgbClr>
                </a:outerShdw>
              </a:effectLst>
            </a:endParaRPr>
          </a:p>
        </p:txBody>
      </p:sp>
      <p:sp>
        <p:nvSpPr>
          <p:cNvPr id="3" name="Содержимое 2"/>
          <p:cNvSpPr>
            <a:spLocks noGrp="1"/>
          </p:cNvSpPr>
          <p:nvPr>
            <p:ph idx="1"/>
          </p:nvPr>
        </p:nvSpPr>
        <p:spPr/>
        <p:txBody>
          <a:bodyPr/>
          <a:lstStyle/>
          <a:p>
            <a:pPr>
              <a:buNone/>
            </a:pPr>
            <a:r>
              <a:rPr lang="en-US" dirty="0" smtClean="0"/>
              <a:t>   Today hockey is very cool game. I`m interested in hockey. Graphic popular sports</a:t>
            </a:r>
            <a:r>
              <a:rPr lang="ru-RU" dirty="0" smtClean="0"/>
              <a:t>:</a:t>
            </a:r>
          </a:p>
          <a:p>
            <a:pPr>
              <a:buNone/>
            </a:pPr>
            <a:r>
              <a:rPr lang="en-US" dirty="0" smtClean="0"/>
              <a:t> </a:t>
            </a:r>
            <a:endParaRPr lang="ru-RU" dirty="0"/>
          </a:p>
        </p:txBody>
      </p:sp>
      <p:pic>
        <p:nvPicPr>
          <p:cNvPr id="4" name="Рисунок 3" descr="Popularsports.png"/>
          <p:cNvPicPr>
            <a:picLocks noChangeAspect="1"/>
          </p:cNvPicPr>
          <p:nvPr/>
        </p:nvPicPr>
        <p:blipFill>
          <a:blip r:embed="rId2"/>
          <a:stretch>
            <a:fillRect/>
          </a:stretch>
        </p:blipFill>
        <p:spPr>
          <a:xfrm>
            <a:off x="714348" y="2786058"/>
            <a:ext cx="7429520" cy="34382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8000">
                  <a:solidFill>
                    <a:srgbClr val="92D050"/>
                  </a:solidFill>
                  <a:prstDash val="solid"/>
                  <a:miter lim="800000"/>
                </a:ln>
                <a:solidFill>
                  <a:schemeClr val="tx2">
                    <a:lumMod val="75000"/>
                  </a:schemeClr>
                </a:solidFill>
                <a:effectLst>
                  <a:outerShdw blurRad="25500" dist="23000" dir="7020000" algn="tl">
                    <a:srgbClr val="000000">
                      <a:alpha val="50000"/>
                    </a:srgbClr>
                  </a:outerShdw>
                </a:effectLst>
              </a:rPr>
              <a:t>Photo of hockey </a:t>
            </a:r>
            <a:endParaRPr lang="ru-RU" b="1" dirty="0">
              <a:ln w="18000">
                <a:solidFill>
                  <a:srgbClr val="92D050"/>
                </a:solidFill>
                <a:prstDash val="solid"/>
                <a:miter lim="800000"/>
              </a:ln>
              <a:solidFill>
                <a:schemeClr val="tx2">
                  <a:lumMod val="75000"/>
                </a:schemeClr>
              </a:solidFill>
              <a:effectLst>
                <a:outerShdw blurRad="25500" dist="23000" dir="7020000" algn="tl">
                  <a:srgbClr val="000000">
                    <a:alpha val="50000"/>
                  </a:srgbClr>
                </a:outerShdw>
              </a:effectLst>
            </a:endParaRPr>
          </a:p>
        </p:txBody>
      </p:sp>
      <p:pic>
        <p:nvPicPr>
          <p:cNvPr id="9" name="Содержимое 8" descr="unnamed.jpg"/>
          <p:cNvPicPr>
            <a:picLocks noGrp="1" noChangeAspect="1"/>
          </p:cNvPicPr>
          <p:nvPr>
            <p:ph idx="1"/>
          </p:nvPr>
        </p:nvPicPr>
        <p:blipFill>
          <a:blip r:embed="rId2"/>
          <a:stretch>
            <a:fillRect/>
          </a:stretch>
        </p:blipFill>
        <p:spPr>
          <a:xfrm>
            <a:off x="0" y="1214422"/>
            <a:ext cx="3429024" cy="2290481"/>
          </a:xfrm>
        </p:spPr>
      </p:pic>
      <p:pic>
        <p:nvPicPr>
          <p:cNvPr id="10" name="Рисунок 9" descr="5ceb7242b77d1_1558934082.jpg"/>
          <p:cNvPicPr>
            <a:picLocks noChangeAspect="1"/>
          </p:cNvPicPr>
          <p:nvPr/>
        </p:nvPicPr>
        <p:blipFill>
          <a:blip r:embed="rId3"/>
          <a:stretch>
            <a:fillRect/>
          </a:stretch>
        </p:blipFill>
        <p:spPr>
          <a:xfrm>
            <a:off x="3428992" y="1214422"/>
            <a:ext cx="5715008" cy="2286016"/>
          </a:xfrm>
          <a:prstGeom prst="rect">
            <a:avLst/>
          </a:prstGeom>
        </p:spPr>
      </p:pic>
      <p:pic>
        <p:nvPicPr>
          <p:cNvPr id="15" name="Рисунок 14" descr="41b848d41cf8abc1faa87e547ccb183ed2993a2e-295318844689.jpg"/>
          <p:cNvPicPr>
            <a:picLocks noChangeAspect="1"/>
          </p:cNvPicPr>
          <p:nvPr/>
        </p:nvPicPr>
        <p:blipFill>
          <a:blip r:embed="rId4"/>
          <a:stretch>
            <a:fillRect/>
          </a:stretch>
        </p:blipFill>
        <p:spPr>
          <a:xfrm>
            <a:off x="0" y="3429001"/>
            <a:ext cx="2568539" cy="3428999"/>
          </a:xfrm>
          <a:prstGeom prst="rect">
            <a:avLst/>
          </a:prstGeom>
        </p:spPr>
      </p:pic>
      <p:pic>
        <p:nvPicPr>
          <p:cNvPr id="16" name="Рисунок 15" descr="large-770x560.jpg"/>
          <p:cNvPicPr>
            <a:picLocks noChangeAspect="1"/>
          </p:cNvPicPr>
          <p:nvPr/>
        </p:nvPicPr>
        <p:blipFill>
          <a:blip r:embed="rId5"/>
          <a:stretch>
            <a:fillRect/>
          </a:stretch>
        </p:blipFill>
        <p:spPr>
          <a:xfrm>
            <a:off x="2571736" y="3500438"/>
            <a:ext cx="4214842" cy="3357562"/>
          </a:xfrm>
          <a:prstGeom prst="rect">
            <a:avLst/>
          </a:prstGeom>
        </p:spPr>
      </p:pic>
      <p:pic>
        <p:nvPicPr>
          <p:cNvPr id="21" name="Рисунок 20" descr="thumb_l_27746.jpg"/>
          <p:cNvPicPr>
            <a:picLocks noChangeAspect="1"/>
          </p:cNvPicPr>
          <p:nvPr/>
        </p:nvPicPr>
        <p:blipFill>
          <a:blip r:embed="rId6"/>
          <a:stretch>
            <a:fillRect/>
          </a:stretch>
        </p:blipFill>
        <p:spPr>
          <a:xfrm>
            <a:off x="6786578" y="3500438"/>
            <a:ext cx="2357423" cy="33575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end</a:t>
            </a:r>
            <a:endParaRPr lang="ru-RU"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p:txBody>
          <a:bodyPr/>
          <a:lstStyle/>
          <a:p>
            <a:endParaRPr lang="en-US" dirty="0"/>
          </a:p>
          <a:p>
            <a:endParaRPr lang="en-US" dirty="0" smtClean="0"/>
          </a:p>
          <a:p>
            <a:r>
              <a:rPr lang="en-US" dirty="0"/>
              <a:t> </a:t>
            </a:r>
            <a:r>
              <a:rPr lang="en-US" dirty="0" smtClean="0"/>
              <a:t>                             	</a:t>
            </a:r>
            <a:endParaRPr lang="ru-RU" dirty="0"/>
          </a:p>
        </p:txBody>
      </p:sp>
      <p:pic>
        <p:nvPicPr>
          <p:cNvPr id="4" name="Рисунок 3" descr="slide-5.jpg"/>
          <p:cNvPicPr>
            <a:picLocks noChangeAspect="1"/>
          </p:cNvPicPr>
          <p:nvPr/>
        </p:nvPicPr>
        <p:blipFill>
          <a:blip r:embed="rId2"/>
          <a:stretch>
            <a:fillRect/>
          </a:stretch>
        </p:blipFill>
        <p:spPr>
          <a:xfrm>
            <a:off x="-1" y="0"/>
            <a:ext cx="9175925"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33</TotalTime>
  <Words>148</Words>
  <Application>Microsoft Office PowerPoint</Application>
  <PresentationFormat>Экран (4:3)</PresentationFormat>
  <Paragraphs>21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Городская</vt:lpstr>
      <vt:lpstr>Слайд 1</vt:lpstr>
      <vt:lpstr>introduction</vt:lpstr>
      <vt:lpstr>History of hockey</vt:lpstr>
      <vt:lpstr>Hockey today</vt:lpstr>
      <vt:lpstr>Photo of hockey </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4</cp:revision>
  <dcterms:created xsi:type="dcterms:W3CDTF">2021-01-28T13:00:04Z</dcterms:created>
  <dcterms:modified xsi:type="dcterms:W3CDTF">2021-01-28T13:33:49Z</dcterms:modified>
</cp:coreProperties>
</file>