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4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59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36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017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27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34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27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95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70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68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88B06-3A70-4905-9D6D-83839EBBCFF5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7C5FE-10EB-41C5-BB2F-BE41091E8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7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404664"/>
          </a:xfrm>
        </p:spPr>
        <p:txBody>
          <a:bodyPr>
            <a:noAutofit/>
          </a:bodyPr>
          <a:lstStyle/>
          <a:p>
            <a:r>
              <a:rPr lang="ru-RU" sz="3200" b="1" dirty="0"/>
              <a:t>Социальная структура Российского общества 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1" y="548680"/>
          <a:ext cx="9144000" cy="6309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534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Сословие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Состав сословия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Изменения в положении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Служба</a:t>
                      </a:r>
                      <a:r>
                        <a:rPr lang="ru-RU" sz="2800" baseline="0" dirty="0" smtClean="0"/>
                        <a:t> или повинность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2652">
                <a:tc>
                  <a:txBody>
                    <a:bodyPr/>
                    <a:lstStyle/>
                    <a:p>
                      <a:r>
                        <a:rPr lang="ru-RU" dirty="0" smtClean="0"/>
                        <a:t>Бояре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652">
                <a:tc>
                  <a:txBody>
                    <a:bodyPr/>
                    <a:lstStyle/>
                    <a:p>
                      <a:r>
                        <a:rPr lang="ru-RU" dirty="0" smtClean="0"/>
                        <a:t>Дворяне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652">
                <a:tc>
                  <a:txBody>
                    <a:bodyPr/>
                    <a:lstStyle/>
                    <a:p>
                      <a:r>
                        <a:rPr lang="ru-RU" dirty="0" smtClean="0"/>
                        <a:t>Духовенство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652">
                <a:tc>
                  <a:txBody>
                    <a:bodyPr/>
                    <a:lstStyle/>
                    <a:p>
                      <a:r>
                        <a:rPr lang="ru-RU" dirty="0" smtClean="0"/>
                        <a:t>Крестьяне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2652"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Городское</a:t>
                      </a:r>
                      <a:r>
                        <a:rPr lang="ru-RU" baseline="0" dirty="0" smtClean="0"/>
                        <a:t> население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2652">
                <a:tc>
                  <a:txBody>
                    <a:bodyPr/>
                    <a:lstStyle/>
                    <a:p>
                      <a:r>
                        <a:rPr lang="ru-RU" dirty="0" smtClean="0"/>
                        <a:t>Казаки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35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Социальная структура Российского общества </vt:lpstr>
    </vt:vector>
  </TitlesOfParts>
  <Company>Koriphey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структура Российского общества </dc:title>
  <dc:creator>Ершова Екатерина Владимировна</dc:creator>
  <cp:lastModifiedBy>Ершова Екатерина Владимировна</cp:lastModifiedBy>
  <cp:revision>1</cp:revision>
  <dcterms:created xsi:type="dcterms:W3CDTF">2022-03-10T06:55:57Z</dcterms:created>
  <dcterms:modified xsi:type="dcterms:W3CDTF">2022-03-10T06:56:09Z</dcterms:modified>
</cp:coreProperties>
</file>