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119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59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45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05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63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54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82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46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89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283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53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A5185-CF5E-47D6-BDB7-8AC50ECB32AC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18B21-A496-47B9-A4AA-2D4B02675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57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91680" y="2348880"/>
            <a:ext cx="62464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Я думаю, что самый благородный поступок, как ни странно, --отказ Владимиру Дубровскому, которого она любила, бежать с ним. Маша отказала благородному разбойнику после венчания с князем </a:t>
            </a:r>
            <a:r>
              <a:rPr lang="ru-RU" dirty="0" err="1"/>
              <a:t>Верейским</a:t>
            </a:r>
            <a:r>
              <a:rPr lang="ru-RU" dirty="0"/>
              <a:t>. Воспитанная в религиозных традициях девушка не могла нарушить клятву стать женой князя, данную в церкви перед Богом.</a:t>
            </a:r>
          </a:p>
        </p:txBody>
      </p:sp>
    </p:spTree>
    <p:extLst>
      <p:ext uri="{BB962C8B-B14F-4D97-AF65-F5344CB8AC3E}">
        <p14:creationId xmlns:p14="http://schemas.microsoft.com/office/powerpoint/2010/main" val="19506500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vova</dc:creator>
  <cp:lastModifiedBy>vova</cp:lastModifiedBy>
  <cp:revision>1</cp:revision>
  <dcterms:created xsi:type="dcterms:W3CDTF">2017-11-02T15:16:06Z</dcterms:created>
  <dcterms:modified xsi:type="dcterms:W3CDTF">2017-11-02T15:16:48Z</dcterms:modified>
</cp:coreProperties>
</file>