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71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0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79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2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8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76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68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3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05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9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24CCD-6144-46B4-BD36-E37B1A269279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939AC-B784-47CD-A9FC-C36686056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11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cs633627.vk.me/v633627846/25c62/wOioNTbPvA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5775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s633627.vk.me/v633627846/25c6c/T7HMxj2KuD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38501"/>
            <a:ext cx="485775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962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2016-03-17T18:58:48Z</dcterms:created>
  <dcterms:modified xsi:type="dcterms:W3CDTF">2016-03-17T18:58:59Z</dcterms:modified>
</cp:coreProperties>
</file>