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4"/>
  </p:notesMasterIdLst>
  <p:sldIdLst>
    <p:sldId id="256" r:id="rId2"/>
    <p:sldId id="263" r:id="rId3"/>
    <p:sldId id="264" r:id="rId4"/>
    <p:sldId id="265" r:id="rId5"/>
    <p:sldId id="262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BE5D70-687D-4C89-9DF6-0CEC3F198517}" type="datetimeFigureOut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D02E8B-63FF-448A-B7FE-DD08639D9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14AF0-3D3D-4996-B8DE-31A4F12A5CF7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E04C6-C693-4C4F-92CE-E3715C9D8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5C6C4-0A31-435D-8825-5FA2394B1A8D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97A29-80D1-4759-86A8-427C42E6A6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47CBE-6A6E-46DF-801F-95D8AEF968BB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33932-7A3F-44AD-9F2A-F8A5AA803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0F7FC-1B20-4023-9E68-FB65A3C4A438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7CD79-038A-4FD9-8351-879870E2C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EB8C2-207C-4129-873E-91455ECEF242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037A2-34B8-4C92-B64C-BA55D9B1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07141-F80B-4CB8-9684-398740F4B787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77C2B-E048-4AAA-B756-A59B9DBFA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3F162-77FF-46C9-901C-4B1529658A1F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55D19-9C17-4F90-B2FA-EB618893B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EA764-4743-41AC-950C-BA96D2471D16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C5C8D-37C9-4143-94CA-B5432C318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37041-FD41-4D46-A6A3-169C9A0C5784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B71C2-E95C-499C-B7B3-2DFAED2712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4B1F8-D403-4FE6-A7C1-782403B01FC2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0EA96-303E-4309-AB10-323BE7563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4EE1-951B-454A-8F88-2E74799173BC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75BEE-ACEF-4366-9136-52A24D2DC9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8E943C-ED51-4093-90DE-6F0F947F80A4}" type="datetime1">
              <a:rPr lang="ru-RU"/>
              <a:pPr>
                <a:defRPr/>
              </a:pPr>
              <a:t>06.12.2013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96B1BF-F11B-4FC1-9CD2-7FDB2179C7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3" r:id="rId2"/>
    <p:sldLayoutId id="2147483865" r:id="rId3"/>
    <p:sldLayoutId id="2147483862" r:id="rId4"/>
    <p:sldLayoutId id="2147483861" r:id="rId5"/>
    <p:sldLayoutId id="2147483860" r:id="rId6"/>
    <p:sldLayoutId id="2147483859" r:id="rId7"/>
    <p:sldLayoutId id="2147483858" r:id="rId8"/>
    <p:sldLayoutId id="2147483866" r:id="rId9"/>
    <p:sldLayoutId id="2147483857" r:id="rId10"/>
    <p:sldLayoutId id="2147483856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9370" y="323829"/>
            <a:ext cx="8858280" cy="4357718"/>
          </a:xfrm>
        </p:spPr>
        <p:txBody>
          <a:bodyPr>
            <a:noAutofit/>
            <a:scene3d>
              <a:camera prst="isometricRightUp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39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Тигры</a:t>
            </a:r>
            <a:endParaRPr lang="ru-RU" sz="239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4340" name="Рисунок 4" descr="http://www.fotozveri.ru/dikie_koshki/File1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446420">
            <a:off x="285750" y="1285875"/>
            <a:ext cx="21431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5" descr="Тигр у вод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85539">
            <a:off x="6011863" y="4076700"/>
            <a:ext cx="2317750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6" descr="http://www.fotozveri.ru/dikie_koshki/401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00764">
            <a:off x="1863725" y="720725"/>
            <a:ext cx="235743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7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Существуют ли черные тигры? Конечно существуют!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3555" name="Рисунок 3" descr="Тиг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714500"/>
            <a:ext cx="20002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Рисунок 4" descr="http://www.fotozveri.ru/dikie_koshki/417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1571625"/>
            <a:ext cx="3409950" cy="26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Рисунок 5" descr="http://www.fotozveri.ru/dikie_koshki/405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3" y="3071813"/>
            <a:ext cx="3754437" cy="340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Тигры красивые и агрессивные звери. У них красивая окраска и теплый мех.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4579" name="Рисунок 3" descr="http://www.fotozveri.ru/dikie_koshki/41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143125"/>
            <a:ext cx="348932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Рисунок 5" descr="http://www.fotozveri.ru/dikie_koshki/40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88" y="3749675"/>
            <a:ext cx="3733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Рисунок 6" descr="http://www.fotozveri.ru/dikie_koshki/40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88" y="2214563"/>
            <a:ext cx="321468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572528" cy="4786322"/>
          </a:xfrm>
        </p:spPr>
        <p:style>
          <a:lnRef idx="2">
            <a:schemeClr val="accent3"/>
          </a:lnRef>
          <a:fillRef idx="1002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Информационные ресурсы:</a:t>
            </a:r>
            <a:b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Википедия.</a:t>
            </a:r>
            <a:b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www/fotozveri.ru/</a:t>
            </a:r>
            <a:b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www/yandex.ru/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5603" name="Рисунок 3" descr="Внимательный тиг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3143250"/>
            <a:ext cx="35718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9322" y="3000372"/>
            <a:ext cx="2757478" cy="242886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Самая большая и самая грозная из крупных кошек это тигр. Взрослые самцы амурских тигров достигают в длину более трех с половиной метров и весят более 315 килограммов.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5363" name="Рисунок 3" descr="Белые тиг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4357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4" descr="http://www.fotozveri.ru/dikie_koshki/41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3071813"/>
            <a:ext cx="4643437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Тигр ведет одиночный образ жизни, хотя иногда самец охотится вместе с подругой. Однако это — временное явление, ограниченное несколькими неделями периода спаривания зимой или весной.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6387" name="Рисунок 3" descr="http://www.fotozveri.ru/dikie_koshki/4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286000"/>
            <a:ext cx="421481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5" descr="http://www.fotozveri.ru/dikie_koshki/406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2428875"/>
            <a:ext cx="3857625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Как и другие большие кошки, тигр убивает добычу, перегрызая ей горло и часто ломая при этом ей шею.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7411" name="Рисунок 3" descr="http://www.fotozveri.ru/dikie_koshki/40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1714500"/>
            <a:ext cx="378618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4" descr="http://www.fotozveri.ru/dikie_koshki/404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2000250"/>
            <a:ext cx="3786187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5" descr="http://www.fotozveri.ru/dikie_koshki/404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313" y="3857625"/>
            <a:ext cx="328612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Тигр - зверь чистоплотный. После обеда он приводит в порядок свой мех, тщательно вылизывая его языком; тигрят вылизывает тигрица.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8435" name="Рисунок 4" descr="http://www.fotozveri.ru/dikie_koshki/4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4538" y="2571750"/>
            <a:ext cx="5287962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5" descr="Тиг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143125"/>
            <a:ext cx="364331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О тигре существует множество легенд. И одна, возникавшая снова и снова, повествовала о «призраке джунглей» — белом тигре.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9459" name="Рисунок 3" descr="http://www.fotozveri.ru/dikie_koshki/40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2071688"/>
            <a:ext cx="407193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4" descr="http://www.fotozveri.ru/dikie_koshki/File0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3000375"/>
            <a:ext cx="42862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Единственная кошка, которая любит плавать. Все кошки умеют плавать, хотя в подавляющем большинстве предпочитают держаться от воды подальше и подходят к ней, только чтобы напиться.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483" name="Рисунок 3" descr="http://www.fotozveri.ru/dikie_koshki/41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214563"/>
            <a:ext cx="4214813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Рисунок 4" descr="http://www.fotozveri.ru/dikie_koshki/41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3071813"/>
            <a:ext cx="4327525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Наевшись, тигр много пьет, после чего ложится отдыхать или спать.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1507" name="Рисунок 3" descr="http://www.fotozveri.ru/dikie_koshki/40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214563"/>
            <a:ext cx="342900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Рисунок 4" descr="http://www.fotozveri.ru/dikie_koshki/40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428875"/>
            <a:ext cx="37147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Рисунок 5" descr="Тигр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0" y="4071938"/>
            <a:ext cx="350043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Беременность тигрицы длится 3,5 месяца, обычно в одном выводке у тигрицы бывает 2-4 детеныша, редко один, еще реже - до семи.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2531" name="Рисунок 3" descr="http://www.fotozveri.ru/dikie_koshki/41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286000"/>
            <a:ext cx="342900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Рисунок 4" descr="http://www.fotozveri.ru/dikie_koshki/416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2000250"/>
            <a:ext cx="340201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Рисунок 5" descr="http://www.fotozveri.ru/dikie_koshki/412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75" y="4000500"/>
            <a:ext cx="3571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0</Words>
  <Application>Microsoft Office PowerPoint</Application>
  <PresentationFormat>Экран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Тигры</dc:title>
  <dc:creator>ПК</dc:creator>
  <cp:lastModifiedBy>Пользователь Windows</cp:lastModifiedBy>
  <cp:revision>19</cp:revision>
  <dcterms:created xsi:type="dcterms:W3CDTF">2011-04-25T14:08:02Z</dcterms:created>
  <dcterms:modified xsi:type="dcterms:W3CDTF">2013-12-06T16:37:06Z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783252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