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1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EFDD6-1611-4205-B921-C49B2511D5F1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394DD-1053-4A88-A075-7C04618934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394DD-1053-4A88-A075-7C046189346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5DAA0-EDF9-4B47-891E-53F450FFD5AA}" type="datetimeFigureOut">
              <a:rPr lang="ru-RU" smtClean="0"/>
              <a:pPr/>
              <a:t>22.02.2016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D1B51-269F-4440-91A9-BFD0E0431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23533" t="30150" r="68251" b="52222"/>
          <a:stretch>
            <a:fillRect/>
          </a:stretch>
        </p:blipFill>
        <p:spPr bwMode="auto">
          <a:xfrm>
            <a:off x="3635896" y="1124744"/>
            <a:ext cx="208823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635896" y="3717032"/>
          <a:ext cx="2088233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319"/>
                <a:gridCol w="298319"/>
                <a:gridCol w="298319"/>
                <a:gridCol w="298319"/>
                <a:gridCol w="298319"/>
                <a:gridCol w="298319"/>
                <a:gridCol w="298319"/>
              </a:tblGrid>
              <a:tr h="2160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</Words>
  <Application>Microsoft Office PowerPoint</Application>
  <PresentationFormat>Экран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 Милусь</dc:creator>
  <cp:lastModifiedBy>Наталья Милусь</cp:lastModifiedBy>
  <cp:revision>2</cp:revision>
  <dcterms:created xsi:type="dcterms:W3CDTF">2016-02-22T06:14:36Z</dcterms:created>
  <dcterms:modified xsi:type="dcterms:W3CDTF">2016-02-22T07:43:56Z</dcterms:modified>
</cp:coreProperties>
</file>