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</p:sldMasterIdLst>
  <p:sldIdLst>
    <p:sldId id="257" r:id="rId7"/>
    <p:sldId id="258" r:id="rId8"/>
    <p:sldId id="259" r:id="rId9"/>
    <p:sldId id="260" r:id="rId10"/>
    <p:sldId id="261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029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15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507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024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3714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1D3641"/>
                </a:solidFill>
              </a:rPr>
              <a:pPr/>
              <a:t>13.06.2019</a:t>
            </a:fld>
            <a:endParaRPr lang="ru-RU">
              <a:solidFill>
                <a:srgbClr val="1D3641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D3641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1D3641"/>
                </a:solidFill>
              </a:rPr>
              <a:pPr/>
              <a:t>‹#›</a:t>
            </a:fld>
            <a:endParaRPr lang="ru-RU">
              <a:solidFill>
                <a:srgbClr val="1D36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859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881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347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3452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719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42773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544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8185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9124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6848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2428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0120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1D3641"/>
                </a:solidFill>
              </a:rPr>
              <a:pPr/>
              <a:t>13.06.2019</a:t>
            </a:fld>
            <a:endParaRPr lang="ru-RU">
              <a:solidFill>
                <a:srgbClr val="1D3641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D3641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1D3641"/>
                </a:solidFill>
              </a:rPr>
              <a:pPr/>
              <a:t>‹#›</a:t>
            </a:fld>
            <a:endParaRPr lang="ru-RU">
              <a:solidFill>
                <a:srgbClr val="1D36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8473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7033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197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1863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985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1D3641"/>
                </a:solidFill>
              </a:rPr>
              <a:pPr/>
              <a:t>13.06.2019</a:t>
            </a:fld>
            <a:endParaRPr lang="ru-RU">
              <a:solidFill>
                <a:srgbClr val="1D3641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D3641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1D3641"/>
                </a:solidFill>
              </a:rPr>
              <a:pPr/>
              <a:t>‹#›</a:t>
            </a:fld>
            <a:endParaRPr lang="ru-RU">
              <a:solidFill>
                <a:srgbClr val="1D36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253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445874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00388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6046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8677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0893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5481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1D3641"/>
                </a:solidFill>
              </a:rPr>
              <a:pPr/>
              <a:t>13.06.2019</a:t>
            </a:fld>
            <a:endParaRPr lang="ru-RU">
              <a:solidFill>
                <a:srgbClr val="1D3641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D3641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1D3641"/>
                </a:solidFill>
              </a:rPr>
              <a:pPr/>
              <a:t>‹#›</a:t>
            </a:fld>
            <a:endParaRPr lang="ru-RU">
              <a:solidFill>
                <a:srgbClr val="1D36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49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0080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3680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011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2389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9578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850712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20682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2094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59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2858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3818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1D3641"/>
                </a:solidFill>
              </a:rPr>
              <a:pPr/>
              <a:t>13.06.2019</a:t>
            </a:fld>
            <a:endParaRPr lang="ru-RU">
              <a:solidFill>
                <a:srgbClr val="1D3641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D3641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1D3641"/>
                </a:solidFill>
              </a:rPr>
              <a:pPr/>
              <a:t>‹#›</a:t>
            </a:fld>
            <a:endParaRPr lang="ru-RU">
              <a:solidFill>
                <a:srgbClr val="1D36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3206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3368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119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37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2882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1625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87944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02034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58911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5894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3787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2936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1D3641"/>
                </a:solidFill>
              </a:rPr>
              <a:pPr/>
              <a:t>13.06.2019</a:t>
            </a:fld>
            <a:endParaRPr lang="ru-RU">
              <a:solidFill>
                <a:srgbClr val="1D3641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D3641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1D3641"/>
                </a:solidFill>
              </a:rPr>
              <a:pPr/>
              <a:t>‹#›</a:t>
            </a:fld>
            <a:endParaRPr lang="ru-RU">
              <a:solidFill>
                <a:srgbClr val="1D36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007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178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2678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5404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2830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5491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815804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7618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81917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36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88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7463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9233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3182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165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6891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6106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162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59DFB5-2CB6-4E0A-8A9D-A08A9A42BA8F}" type="datetimeFigureOut">
              <a:rPr lang="ru-RU" smtClean="0">
                <a:solidFill>
                  <a:srgbClr val="DFE6D0"/>
                </a:solidFill>
              </a:rPr>
              <a:pPr/>
              <a:t>13.06.2019</a:t>
            </a:fld>
            <a:endParaRPr lang="ru-RU">
              <a:solidFill>
                <a:srgbClr val="DFE6D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DFE6D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B6AC8C1-181B-462B-9B55-7D5898C38661}" type="slidenum">
              <a:rPr lang="ru-RU" smtClean="0">
                <a:solidFill>
                  <a:srgbClr val="DFE6D0"/>
                </a:solidFill>
              </a:rPr>
              <a:pPr/>
              <a:t>‹#›</a:t>
            </a:fld>
            <a:endParaRPr lang="ru-RU">
              <a:solidFill>
                <a:srgbClr val="DFE6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877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292808"/>
          </a:xfrm>
        </p:spPr>
        <p:txBody>
          <a:bodyPr>
            <a:normAutofit/>
          </a:bodyPr>
          <a:lstStyle/>
          <a:p>
            <a:pPr algn="r"/>
            <a:r>
              <a:rPr lang="ru-RU" sz="2000" dirty="0"/>
              <a:t>Они спустились вниз по лестнице, как будто в погреб, и долго-долго шли по разным переходам и коридорам, которых прежде Алеша никогда не видывал. Иногда коридоры эти так были низки и узки, что Алеша принужден был </a:t>
            </a:r>
            <a:r>
              <a:rPr lang="ru-RU" sz="2000" dirty="0" smtClean="0"/>
              <a:t>нагибаться.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Чернушка подняла хохол, распустила крылья... Вдруг сделалась большая-большая, выше рыцарей, - и начала с ними сражаться!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63688" y="3140967"/>
            <a:ext cx="1152128" cy="280831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64088" y="3933056"/>
            <a:ext cx="2304256" cy="219310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55"/>
          <a:stretch/>
        </p:blipFill>
        <p:spPr bwMode="auto">
          <a:xfrm>
            <a:off x="637959" y="2656629"/>
            <a:ext cx="3075459" cy="378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7" b="23017"/>
          <a:stretch/>
        </p:blipFill>
        <p:spPr bwMode="auto">
          <a:xfrm>
            <a:off x="4809372" y="2567445"/>
            <a:ext cx="3649216" cy="386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603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Опять спустились они с лестницы, ходили по переходам и коридорам и пришли в ту же залу, освещенную тремя хрустальными люстрами. Те же рыцари висели на </a:t>
            </a:r>
            <a:r>
              <a:rPr lang="ru-RU" sz="2400" dirty="0" smtClean="0"/>
              <a:t>стенах…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988840"/>
            <a:ext cx="3026737" cy="452596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56176" y="3501008"/>
            <a:ext cx="1944216" cy="26251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21148"/>
            <a:ext cx="3594240" cy="4651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225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/>
              <a:t> </a:t>
            </a:r>
            <a:r>
              <a:rPr lang="ru-RU" sz="2400" dirty="0" smtClean="0"/>
              <a:t>…вошло </a:t>
            </a:r>
            <a:r>
              <a:rPr lang="ru-RU" sz="2400" dirty="0"/>
              <a:t>множество маленьких людей, ростом не более как с </a:t>
            </a:r>
            <a:r>
              <a:rPr lang="ru-RU" sz="2400" dirty="0" err="1"/>
              <a:t>пол-аршина</a:t>
            </a:r>
            <a:r>
              <a:rPr lang="ru-RU" sz="2400" dirty="0"/>
              <a:t>, в нарядных разноцветных платьях. Вид их был важен: иные по одеянию казались военными, другие - гражданскими чиновниками. На всех были круглые с перьями шляпы, наподобие испанских.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88840"/>
            <a:ext cx="3484511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988840"/>
            <a:ext cx="3168174" cy="4525963"/>
          </a:xfrm>
        </p:spPr>
      </p:pic>
    </p:spTree>
    <p:extLst>
      <p:ext uri="{BB962C8B-B14F-4D97-AF65-F5344CB8AC3E}">
        <p14:creationId xmlns:p14="http://schemas.microsoft.com/office/powerpoint/2010/main" val="72543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Король отвечал на поклон его весьма ласково и сел в золотые кресла. Потом что-то приказал одному из стоявших подле него рыцарей, который, </a:t>
            </a:r>
            <a:r>
              <a:rPr lang="ru-RU" sz="2400" dirty="0" smtClean="0"/>
              <a:t>подошел </a:t>
            </a:r>
            <a:r>
              <a:rPr lang="ru-RU" sz="2400" dirty="0"/>
              <a:t>к Алеше, объявил ему, чтоб он приблизился к креслам.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t="8947" r="4631" b="10769"/>
          <a:stretch/>
        </p:blipFill>
        <p:spPr>
          <a:xfrm>
            <a:off x="683568" y="2204864"/>
            <a:ext cx="3337164" cy="422359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204864"/>
            <a:ext cx="3268974" cy="4300398"/>
          </a:xfrm>
        </p:spPr>
      </p:pic>
    </p:spTree>
    <p:extLst>
      <p:ext uri="{BB962C8B-B14F-4D97-AF65-F5344CB8AC3E}">
        <p14:creationId xmlns:p14="http://schemas.microsoft.com/office/powerpoint/2010/main" val="360531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274638"/>
            <a:ext cx="3826768" cy="6034682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Из сада пошли они в зверинец. Там показали Алеше диких зверей, которые привязаны были на золотых цепях. Всматриваясь внимательнее, он, к удивлению своему, увидел, что дикие эти звери были не что иное, как большие крысы, кроты, хорьки и подобные им звери, живущие в земле и под полами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9" t="5357" r="50408" b="5870"/>
          <a:stretch/>
        </p:blipFill>
        <p:spPr>
          <a:xfrm>
            <a:off x="539552" y="908720"/>
            <a:ext cx="3860723" cy="5183378"/>
          </a:xfrm>
        </p:spPr>
      </p:pic>
    </p:spTree>
    <p:extLst>
      <p:ext uri="{BB962C8B-B14F-4D97-AF65-F5344CB8AC3E}">
        <p14:creationId xmlns:p14="http://schemas.microsoft.com/office/powerpoint/2010/main" val="305958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Возвратившись в комнаты после прогулки, Алеша в большой зале нашел накрытый стол, на котором расставлены были разного рода </a:t>
            </a:r>
            <a:r>
              <a:rPr lang="ru-RU" sz="2400" dirty="0" err="1"/>
              <a:t>конфекты</a:t>
            </a:r>
            <a:r>
              <a:rPr lang="ru-RU" sz="2400" dirty="0"/>
              <a:t>, пироги, паштеты и фрукты.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68" y="1600200"/>
            <a:ext cx="3360863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260180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242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Паркет</vt:lpstr>
      <vt:lpstr>1_Паркет</vt:lpstr>
      <vt:lpstr>2_Паркет</vt:lpstr>
      <vt:lpstr>3_Паркет</vt:lpstr>
      <vt:lpstr>4_Паркет</vt:lpstr>
      <vt:lpstr>5_Паркет</vt:lpstr>
      <vt:lpstr>Они спустились вниз по лестнице, как будто в погреб, и долго-долго шли по разным переходам и коридорам, которых прежде Алеша никогда не видывал. Иногда коридоры эти так были низки и узки, что Алеша принужден был нагибаться.  Чернушка подняла хохол, распустила крылья... Вдруг сделалась большая-большая, выше рыцарей, - и начала с ними сражаться!</vt:lpstr>
      <vt:lpstr>Опять спустились они с лестницы, ходили по переходам и коридорам и пришли в ту же залу, освещенную тремя хрустальными люстрами. Те же рыцари висели на стенах…</vt:lpstr>
      <vt:lpstr> …вошло множество маленьких людей, ростом не более как с пол-аршина, в нарядных разноцветных платьях. Вид их был важен: иные по одеянию казались военными, другие - гражданскими чиновниками. На всех были круглые с перьями шляпы, наподобие испанских.</vt:lpstr>
      <vt:lpstr>Король отвечал на поклон его весьма ласково и сел в золотые кресла. Потом что-то приказал одному из стоявших подле него рыцарей, который, подошел к Алеше, объявил ему, чтоб он приблизился к креслам.</vt:lpstr>
      <vt:lpstr>Из сада пошли они в зверинец. Там показали Алеше диких зверей, которые привязаны были на золотых цепях. Всматриваясь внимательнее, он, к удивлению своему, увидел, что дикие эти звери были не что иное, как большие крысы, кроты, хорьки и подобные им звери, живущие в земле и под полами</vt:lpstr>
      <vt:lpstr>Возвратившись в комнаты после прогулки, Алеша в большой зале нашел накрытый стол, на котором расставлены были разного рода конфекты, пироги, паштеты и фрукты.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Они спустились вниз по лестнице, как будто в погреб, и долго-долго шли по разным переходам и коридорам, которых прежде Алеша никогда не видывал. Иногда коридоры эти так были низки и узки, что Алеша принужден был нагибаться.  Чернушка подняла хохол, распустила крылья... Вдруг сделалась большая-большая, выше рыцарей, - и начала с ними сражаться!</dc:title>
  <dc:creator>Lenovo</dc:creator>
  <cp:lastModifiedBy>Lenovo</cp:lastModifiedBy>
  <cp:revision>3</cp:revision>
  <dcterms:created xsi:type="dcterms:W3CDTF">2019-06-13T07:04:37Z</dcterms:created>
  <dcterms:modified xsi:type="dcterms:W3CDTF">2019-06-13T07:09:07Z</dcterms:modified>
</cp:coreProperties>
</file>