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0892AA-FEB9-4B41-A4E6-3F6C0EC53695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8873BC-5D60-4CAA-9F26-B544912985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1830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8873BC-5D60-4CAA-9F26-B5449129852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2224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548680"/>
            <a:ext cx="7772400" cy="1470025"/>
          </a:xfrm>
        </p:spPr>
        <p:txBody>
          <a:bodyPr/>
          <a:lstStyle/>
          <a:p>
            <a:r>
              <a:rPr lang="ru-RU" dirty="0" smtClean="0"/>
              <a:t>Природа Азербайджана.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988840"/>
            <a:ext cx="6984776" cy="388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2450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Климат Азербайджана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4258816" cy="4896584"/>
          </a:xfrm>
        </p:spPr>
        <p:txBody>
          <a:bodyPr>
            <a:normAutofit fontScale="55000" lnSpcReduction="20000"/>
          </a:bodyPr>
          <a:lstStyle/>
          <a:p>
            <a:r>
              <a:rPr lang="ru-RU" dirty="0"/>
              <a:t>Климат Азербайджана очень разнообразен и переходный от умеренного к субтропическому. На климат Азербайджана основное влияние оказывают географическое положение, рельеф и Каспийское море. В пределах страны выделяются несколько типов климата, от сухого и влажного субтропического (Ленкорань) до горного тундрового (высокогорья Большого Кавказа</a:t>
            </a:r>
            <a:r>
              <a:rPr lang="ru-RU" dirty="0" smtClean="0"/>
              <a:t>).</a:t>
            </a:r>
            <a:endParaRPr lang="ru-RU" dirty="0"/>
          </a:p>
          <a:p>
            <a:r>
              <a:rPr lang="ru-RU" dirty="0"/>
              <a:t>Из-за сильного влияния высотной поясности, территория страны достаточно неоднородна по погодным условиям (всего здесь насчитывается 9 природно-климатических зон). Средняя температура июля колеблется от 0 °С в высокогорных районах до +26 °С в низменных, января, соответственно, от -10 °С и +3 °С.</a:t>
            </a:r>
          </a:p>
          <a:p>
            <a:r>
              <a:rPr lang="ru-RU" dirty="0"/>
              <a:t>Осадков выпадает от 200 мм. в год на Апшероне (включая Баку), до 1200 — 1700 мм. на </a:t>
            </a:r>
            <a:r>
              <a:rPr lang="ru-RU" dirty="0" err="1"/>
              <a:t>Ленкоранской</a:t>
            </a:r>
            <a:r>
              <a:rPr lang="ru-RU" dirty="0"/>
              <a:t> низменности. Характерны сильные северные ветры, главным образом осенью.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484784"/>
            <a:ext cx="3719702" cy="2664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1221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Природа Азербайджана</a:t>
            </a:r>
            <a:br>
              <a:rPr lang="ru-RU" dirty="0"/>
            </a:br>
            <a:r>
              <a:rPr lang="ru-RU" dirty="0"/>
              <a:t>Страна девяти климатов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3568" y="4149080"/>
            <a:ext cx="7848871" cy="2160240"/>
          </a:xfrm>
        </p:spPr>
        <p:txBody>
          <a:bodyPr>
            <a:noAutofit/>
          </a:bodyPr>
          <a:lstStyle/>
          <a:p>
            <a:r>
              <a:rPr lang="ru-RU" dirty="0"/>
              <a:t>Азербайджан расположен на западном побережье Каспийского моря в </a:t>
            </a:r>
            <a:r>
              <a:rPr lang="ru-RU" dirty="0" err="1"/>
              <a:t>в</a:t>
            </a:r>
            <a:r>
              <a:rPr lang="ru-RU" dirty="0"/>
              <a:t> восточной части Южного Кавказа. Это удивительно красивая земля неповторимых природных контрастов: здесь представлены 9 из 11 основных типов климатов земного шара - от субтропиков до высокогорных альпийских лугов; здесь одновременно можно наблюдать все четыре времени года: пышная растительность влажных субтропиков соседствует с вечными снегами и ледниками Шахдага и </a:t>
            </a:r>
            <a:r>
              <a:rPr lang="ru-RU" dirty="0" err="1"/>
              <a:t>Муровдага</a:t>
            </a:r>
            <a:r>
              <a:rPr lang="ru-RU" dirty="0"/>
              <a:t>; полные весенних ароматов леса </a:t>
            </a:r>
            <a:r>
              <a:rPr lang="ru-RU" dirty="0" err="1"/>
              <a:t>Габалы</a:t>
            </a:r>
            <a:r>
              <a:rPr lang="ru-RU" dirty="0"/>
              <a:t> - со знойными </a:t>
            </a:r>
            <a:r>
              <a:rPr lang="ru-RU" dirty="0" err="1"/>
              <a:t>Мильской</a:t>
            </a:r>
            <a:r>
              <a:rPr lang="ru-RU" dirty="0"/>
              <a:t>, </a:t>
            </a:r>
            <a:r>
              <a:rPr lang="ru-RU" dirty="0" err="1"/>
              <a:t>Муганской</a:t>
            </a:r>
            <a:r>
              <a:rPr lang="ru-RU" dirty="0"/>
              <a:t>, </a:t>
            </a:r>
            <a:r>
              <a:rPr lang="ru-RU" dirty="0" err="1"/>
              <a:t>Ширванской</a:t>
            </a:r>
            <a:r>
              <a:rPr lang="ru-RU" dirty="0"/>
              <a:t> степями; туман с дождями над чайными и цитрусовыми плантациями в предгорьях Талышского хребта - с теплой моряной и порывистым </a:t>
            </a:r>
            <a:r>
              <a:rPr lang="ru-RU" dirty="0" err="1"/>
              <a:t>хазри</a:t>
            </a:r>
            <a:r>
              <a:rPr lang="ru-RU" dirty="0"/>
              <a:t> </a:t>
            </a:r>
            <a:r>
              <a:rPr lang="ru-RU" dirty="0" err="1"/>
              <a:t>Абшерона</a:t>
            </a:r>
            <a:r>
              <a:rPr lang="ru-RU" dirty="0"/>
              <a:t>. 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260648"/>
            <a:ext cx="5750079" cy="3816424"/>
          </a:xfrm>
        </p:spPr>
      </p:pic>
    </p:spTree>
    <p:extLst>
      <p:ext uri="{BB962C8B-B14F-4D97-AF65-F5344CB8AC3E}">
        <p14:creationId xmlns:p14="http://schemas.microsoft.com/office/powerpoint/2010/main" val="2765892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/>
          <a:lstStyle/>
          <a:p>
            <a:r>
              <a:rPr lang="ru-RU" dirty="0" smtClean="0"/>
              <a:t>Рельеф Азербайджана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2636912"/>
            <a:ext cx="754737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Здесь преобладают 2 рельефные формы: высокогорья и низменности. Равнинный рельеф расширяется к востоку. Самая обширная - Кура-</a:t>
            </a:r>
            <a:r>
              <a:rPr lang="ru-RU" dirty="0" err="1"/>
              <a:t>Аракская</a:t>
            </a:r>
            <a:r>
              <a:rPr lang="ru-RU" dirty="0"/>
              <a:t> низменность, которая поделена на </a:t>
            </a:r>
            <a:r>
              <a:rPr lang="ru-RU" dirty="0" err="1"/>
              <a:t>Гянджинскую</a:t>
            </a:r>
            <a:r>
              <a:rPr lang="ru-RU" dirty="0"/>
              <a:t>, </a:t>
            </a:r>
            <a:r>
              <a:rPr lang="ru-RU" dirty="0" err="1"/>
              <a:t>Гарабагскую</a:t>
            </a:r>
            <a:r>
              <a:rPr lang="ru-RU" dirty="0"/>
              <a:t>, </a:t>
            </a:r>
            <a:r>
              <a:rPr lang="ru-RU" dirty="0" err="1"/>
              <a:t>Мильскую</a:t>
            </a:r>
            <a:r>
              <a:rPr lang="ru-RU" dirty="0"/>
              <a:t>, </a:t>
            </a:r>
            <a:r>
              <a:rPr lang="ru-RU" dirty="0" err="1"/>
              <a:t>Ширванскую</a:t>
            </a:r>
            <a:r>
              <a:rPr lang="ru-RU" dirty="0"/>
              <a:t>, </a:t>
            </a:r>
            <a:r>
              <a:rPr lang="ru-RU" dirty="0" err="1"/>
              <a:t>Муганскую</a:t>
            </a:r>
            <a:r>
              <a:rPr lang="ru-RU" dirty="0"/>
              <a:t>, </a:t>
            </a:r>
            <a:r>
              <a:rPr lang="ru-RU" dirty="0" err="1"/>
              <a:t>Сальянскую</a:t>
            </a:r>
            <a:r>
              <a:rPr lang="ru-RU" dirty="0"/>
              <a:t> и Юго-Восточную </a:t>
            </a:r>
            <a:r>
              <a:rPr lang="ru-RU" dirty="0" err="1"/>
              <a:t>Ширванскую</a:t>
            </a:r>
            <a:r>
              <a:rPr lang="ru-RU" dirty="0"/>
              <a:t> равнины. В пределах азербайджанской части Большого Кавказа простираются Главный Кавказский (гора </a:t>
            </a:r>
            <a:r>
              <a:rPr lang="ru-RU" dirty="0" err="1"/>
              <a:t>Базардюзю</a:t>
            </a:r>
            <a:r>
              <a:rPr lang="ru-RU" dirty="0"/>
              <a:t> - 4466 м), Боковой (гора Шахдаг - 4450 м), </a:t>
            </a:r>
            <a:r>
              <a:rPr lang="ru-RU" dirty="0" err="1"/>
              <a:t>Ниялдагский</a:t>
            </a:r>
            <a:r>
              <a:rPr lang="ru-RU" dirty="0"/>
              <a:t>, </a:t>
            </a:r>
            <a:r>
              <a:rPr lang="ru-RU" dirty="0" err="1"/>
              <a:t>Говдагский</a:t>
            </a:r>
            <a:r>
              <a:rPr lang="ru-RU" dirty="0"/>
              <a:t> и </a:t>
            </a:r>
            <a:r>
              <a:rPr lang="ru-RU" dirty="0" err="1"/>
              <a:t>Гайтар-Гаджинский</a:t>
            </a:r>
            <a:r>
              <a:rPr lang="ru-RU" dirty="0"/>
              <a:t> хребты. На Малом Кавказе в рельефе господствуют </a:t>
            </a:r>
            <a:r>
              <a:rPr lang="ru-RU" dirty="0" err="1"/>
              <a:t>Шахдагская</a:t>
            </a:r>
            <a:r>
              <a:rPr lang="ru-RU" dirty="0"/>
              <a:t> (гора Шахдаг - 2901 м), </a:t>
            </a:r>
            <a:r>
              <a:rPr lang="ru-RU" dirty="0" err="1"/>
              <a:t>Муровдагская</a:t>
            </a:r>
            <a:r>
              <a:rPr lang="ru-RU" dirty="0"/>
              <a:t> (гора </a:t>
            </a:r>
            <a:r>
              <a:rPr lang="ru-RU" dirty="0" err="1"/>
              <a:t>Гямышдаг</a:t>
            </a:r>
            <a:r>
              <a:rPr lang="ru-RU" dirty="0"/>
              <a:t> - 3724 м) и </a:t>
            </a:r>
            <a:r>
              <a:rPr lang="ru-RU" dirty="0" err="1"/>
              <a:t>Гарабагская</a:t>
            </a:r>
            <a:r>
              <a:rPr lang="ru-RU" dirty="0"/>
              <a:t> (гора </a:t>
            </a:r>
            <a:r>
              <a:rPr lang="ru-RU" dirty="0" err="1"/>
              <a:t>Гызгаласы</a:t>
            </a:r>
            <a:r>
              <a:rPr lang="ru-RU" dirty="0"/>
              <a:t> - 2843 м) высоты. </a:t>
            </a:r>
            <a:r>
              <a:rPr lang="ru-RU" dirty="0" err="1"/>
              <a:t>Талышскаие</a:t>
            </a:r>
            <a:r>
              <a:rPr lang="ru-RU" dirty="0"/>
              <a:t> горы на юго-западе граничат с Талышским хребтом, на водораздельной части которого высятся горы </a:t>
            </a:r>
            <a:r>
              <a:rPr lang="ru-RU" dirty="0" err="1"/>
              <a:t>Гызюрду</a:t>
            </a:r>
            <a:r>
              <a:rPr lang="ru-RU" dirty="0"/>
              <a:t> (2483 м) и </a:t>
            </a:r>
            <a:r>
              <a:rPr lang="ru-RU" dirty="0" err="1"/>
              <a:t>Гемюркей</a:t>
            </a:r>
            <a:r>
              <a:rPr lang="ru-RU" dirty="0"/>
              <a:t> (2477 м). </a:t>
            </a:r>
          </a:p>
        </p:txBody>
      </p:sp>
    </p:spTree>
    <p:extLst>
      <p:ext uri="{BB962C8B-B14F-4D97-AF65-F5344CB8AC3E}">
        <p14:creationId xmlns:p14="http://schemas.microsoft.com/office/powerpoint/2010/main" val="2901146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Природа Азербайджана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189155" y="1650007"/>
            <a:ext cx="401419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Природа Азербайджана - местами дикая и пустынная, местами представленная реликтовыми лесами - преподносит путешественнику бесконечные сюрпризы. Богат и разнообразен растительный мир Азербайджана, своей яркостью и обилием красок он напоминает огромный национальный ковер. Здесь насчитывается более 4100 видов растений, в том числе эндемиков (лилия талышская, тюльпан </a:t>
            </a:r>
            <a:r>
              <a:rPr lang="ru-RU" dirty="0" err="1"/>
              <a:t>гарабагский</a:t>
            </a:r>
            <a:r>
              <a:rPr lang="ru-RU" dirty="0"/>
              <a:t>, шафран каспийский, касатик </a:t>
            </a:r>
            <a:r>
              <a:rPr lang="ru-RU" dirty="0" err="1"/>
              <a:t>камиллы</a:t>
            </a:r>
            <a:r>
              <a:rPr lang="ru-RU" dirty="0"/>
              <a:t> и др.).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924807"/>
            <a:ext cx="4680519" cy="3695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2244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53" r="4253"/>
          <a:stretch>
            <a:fillRect/>
          </a:stretch>
        </p:blipFill>
        <p:spPr>
          <a:xfrm>
            <a:off x="4716016" y="1844824"/>
            <a:ext cx="3751312" cy="3456384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9552" y="1628800"/>
            <a:ext cx="3744416" cy="4392488"/>
          </a:xfrm>
        </p:spPr>
        <p:txBody>
          <a:bodyPr>
            <a:normAutofit/>
          </a:bodyPr>
          <a:lstStyle/>
          <a:p>
            <a:r>
              <a:rPr lang="ru-RU" sz="1600" dirty="0"/>
              <a:t>Таким же богатством и разнообразием отличается фауна Азербайджана: здесь обитает более 12 тысяч видов животных. На низменных территориях обосновались джейраны, кабаны, волки, лисицы, зайцы, нутрии, фазаны, утки, лысухи (</a:t>
            </a:r>
            <a:r>
              <a:rPr lang="ru-RU" sz="1600" dirty="0" err="1"/>
              <a:t>кашкалдаки</a:t>
            </a:r>
            <a:r>
              <a:rPr lang="ru-RU" sz="1600" dirty="0"/>
              <a:t>), султанские куры (султанки). Характерными обитателями низко- и среднегорья являются олени, косули, кабаны, бурые кавказские медведи, рыси, гиены, волки, а местами - леопарды. В высокогорных частях страны обитают </a:t>
            </a:r>
            <a:r>
              <a:rPr lang="ru-RU" sz="1600" dirty="0" err="1"/>
              <a:t>безоаровые</a:t>
            </a:r>
            <a:r>
              <a:rPr lang="ru-RU" sz="1600" dirty="0"/>
              <a:t> козлы, муфлоны, туры и др., а из птиц - фазаны, куропатки, </a:t>
            </a:r>
            <a:r>
              <a:rPr lang="ru-RU" sz="1600" dirty="0" err="1"/>
              <a:t>кекпики</a:t>
            </a:r>
            <a:r>
              <a:rPr lang="ru-RU" sz="1600" dirty="0"/>
              <a:t>, </a:t>
            </a:r>
            <a:r>
              <a:rPr lang="ru-RU" sz="1600" dirty="0" err="1"/>
              <a:t>турачи</a:t>
            </a:r>
            <a:r>
              <a:rPr lang="ru-RU" sz="1600" dirty="0"/>
              <a:t>, улары каспийские и тетерева кавказские.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1972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20</TotalTime>
  <Words>546</Words>
  <Application>Microsoft Office PowerPoint</Application>
  <PresentationFormat>Экран (4:3)</PresentationFormat>
  <Paragraphs>13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Апекс</vt:lpstr>
      <vt:lpstr>Природа Азербайджана.</vt:lpstr>
      <vt:lpstr>Климат Азербайджана</vt:lpstr>
      <vt:lpstr>Природа Азербайджана Страна девяти климатов</vt:lpstr>
      <vt:lpstr>Рельеф Азербайджана</vt:lpstr>
      <vt:lpstr>Природа Азербайджана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Природа Азербайджана.</dc:title>
  <dc:creator>user</dc:creator>
  <cp:lastModifiedBy>user</cp:lastModifiedBy>
  <cp:revision>3</cp:revision>
  <dcterms:created xsi:type="dcterms:W3CDTF">2014-02-24T09:17:49Z</dcterms:created>
  <dcterms:modified xsi:type="dcterms:W3CDTF">2014-02-24T09:51:17Z</dcterms:modified>
</cp:coreProperties>
</file>