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6D6B8-6277-4376-B3EC-1A0292261B48}" type="datetimeFigureOut">
              <a:rPr lang="ru-RU" smtClean="0"/>
              <a:t>08.08.2021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5BF9-04F2-4E3E-8C12-640656D89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6D6B8-6277-4376-B3EC-1A0292261B48}" type="datetimeFigureOut">
              <a:rPr lang="ru-RU" smtClean="0"/>
              <a:t>08.08.2021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5BF9-04F2-4E3E-8C12-640656D89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6D6B8-6277-4376-B3EC-1A0292261B48}" type="datetimeFigureOut">
              <a:rPr lang="ru-RU" smtClean="0"/>
              <a:t>08.08.2021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5BF9-04F2-4E3E-8C12-640656D89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6D6B8-6277-4376-B3EC-1A0292261B48}" type="datetimeFigureOut">
              <a:rPr lang="ru-RU" smtClean="0"/>
              <a:t>08.08.2021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5BF9-04F2-4E3E-8C12-640656D89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6D6B8-6277-4376-B3EC-1A0292261B48}" type="datetimeFigureOut">
              <a:rPr lang="ru-RU" smtClean="0"/>
              <a:t>08.08.2021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5BF9-04F2-4E3E-8C12-640656D89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6D6B8-6277-4376-B3EC-1A0292261B48}" type="datetimeFigureOut">
              <a:rPr lang="ru-RU" smtClean="0"/>
              <a:t>08.08.2021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5BF9-04F2-4E3E-8C12-640656D89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6D6B8-6277-4376-B3EC-1A0292261B48}" type="datetimeFigureOut">
              <a:rPr lang="ru-RU" smtClean="0"/>
              <a:t>08.08.2021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5BF9-04F2-4E3E-8C12-640656D89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6D6B8-6277-4376-B3EC-1A0292261B48}" type="datetimeFigureOut">
              <a:rPr lang="ru-RU" smtClean="0"/>
              <a:t>08.08.2021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5BF9-04F2-4E3E-8C12-640656D89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6D6B8-6277-4376-B3EC-1A0292261B48}" type="datetimeFigureOut">
              <a:rPr lang="ru-RU" smtClean="0"/>
              <a:t>08.08.2021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5BF9-04F2-4E3E-8C12-640656D89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6D6B8-6277-4376-B3EC-1A0292261B48}" type="datetimeFigureOut">
              <a:rPr lang="ru-RU" smtClean="0"/>
              <a:t>08.08.2021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5BF9-04F2-4E3E-8C12-640656D89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6D6B8-6277-4376-B3EC-1A0292261B48}" type="datetimeFigureOut">
              <a:rPr lang="ru-RU" smtClean="0"/>
              <a:t>08.08.2021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5BF9-04F2-4E3E-8C12-640656D89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6D6B8-6277-4376-B3EC-1A0292261B48}" type="datetimeFigureOut">
              <a:rPr lang="ru-RU" smtClean="0"/>
              <a:t>08.08.2021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E5BF9-04F2-4E3E-8C12-640656D8988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Упростить 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Только 106-108</a:t>
            </a:r>
            <a:endParaRPr lang="ru-RU" dirty="0"/>
          </a:p>
        </p:txBody>
      </p:sp>
      <p:pic>
        <p:nvPicPr>
          <p:cNvPr id="4" name="Содержимое 3" descr="IMG-b4ab7270c24a11e0c8a7e80949f74e2a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196164"/>
            <a:ext cx="5000660" cy="537610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Задание</vt:lpstr>
      <vt:lpstr>Только 106-108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Задание</dc:title>
  <dc:creator>Максим</dc:creator>
  <cp:lastModifiedBy>Максим</cp:lastModifiedBy>
  <cp:revision>1</cp:revision>
  <dcterms:created xsi:type="dcterms:W3CDTF">2021-08-08T06:49:49Z</dcterms:created>
  <dcterms:modified xsi:type="dcterms:W3CDTF">2021-08-08T06:51:39Z</dcterms:modified>
</cp:coreProperties>
</file>