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BDC8E-19A0-EB28-9D79-CE90306BD580}" v="500" dt="2021-10-15T16:37:39.478"/>
    <p1510:client id="{C88BB681-AC1E-4F6A-A065-79F73A31BC7A}" v="3" dt="2021-10-15T08:22:25.392"/>
    <p1510:client id="{E2411F3F-3C22-4F8F-8FA1-95FED41ACC0A}" v="159" dt="2021-10-15T08:21:25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2411F3F-3C22-4F8F-8FA1-95FED41ACC0A}"/>
    <pc:docChg chg="modSld">
      <pc:chgData name="" userId="" providerId="" clId="Web-{E2411F3F-3C22-4F8F-8FA1-95FED41ACC0A}" dt="2021-10-15T08:01:01.398" v="0" actId="20577"/>
      <pc:docMkLst>
        <pc:docMk/>
      </pc:docMkLst>
      <pc:sldChg chg="modSp">
        <pc:chgData name="" userId="" providerId="" clId="Web-{E2411F3F-3C22-4F8F-8FA1-95FED41ACC0A}" dt="2021-10-15T08:01:01.398" v="0" actId="20577"/>
        <pc:sldMkLst>
          <pc:docMk/>
          <pc:sldMk cId="1351651579" sldId="256"/>
        </pc:sldMkLst>
        <pc:spChg chg="mod">
          <ac:chgData name="" userId="" providerId="" clId="Web-{E2411F3F-3C22-4F8F-8FA1-95FED41ACC0A}" dt="2021-10-15T08:01:01.398" v="0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Богдан  Горбачов" userId="S::bogdan_gorbachev@nvk70.dnepredu.dp.ua::b3decd44-6cf8-432b-8e6c-5976907dc393" providerId="AD" clId="Web-{C88BB681-AC1E-4F6A-A065-79F73A31BC7A}"/>
    <pc:docChg chg="modSld">
      <pc:chgData name="Богдан  Горбачов" userId="S::bogdan_gorbachev@nvk70.dnepredu.dp.ua::b3decd44-6cf8-432b-8e6c-5976907dc393" providerId="AD" clId="Web-{C88BB681-AC1E-4F6A-A065-79F73A31BC7A}" dt="2021-10-15T08:22:25.392" v="2" actId="20577"/>
      <pc:docMkLst>
        <pc:docMk/>
      </pc:docMkLst>
      <pc:sldChg chg="modSp">
        <pc:chgData name="Богдан  Горбачов" userId="S::bogdan_gorbachev@nvk70.dnepredu.dp.ua::b3decd44-6cf8-432b-8e6c-5976907dc393" providerId="AD" clId="Web-{C88BB681-AC1E-4F6A-A065-79F73A31BC7A}" dt="2021-10-15T08:22:25.392" v="2" actId="20577"/>
        <pc:sldMkLst>
          <pc:docMk/>
          <pc:sldMk cId="783904601" sldId="257"/>
        </pc:sldMkLst>
        <pc:spChg chg="mod">
          <ac:chgData name="Богдан  Горбачов" userId="S::bogdan_gorbachev@nvk70.dnepredu.dp.ua::b3decd44-6cf8-432b-8e6c-5976907dc393" providerId="AD" clId="Web-{C88BB681-AC1E-4F6A-A065-79F73A31BC7A}" dt="2021-10-15T08:22:25.392" v="2" actId="20577"/>
          <ac:spMkLst>
            <pc:docMk/>
            <pc:sldMk cId="783904601" sldId="257"/>
            <ac:spMk id="3" creationId="{A3F888E4-1B07-4748-9AF0-04D5B11DF2CF}"/>
          </ac:spMkLst>
        </pc:spChg>
      </pc:sldChg>
    </pc:docChg>
  </pc:docChgLst>
  <pc:docChgLst>
    <pc:chgData name="Богдан  Горбачов" userId="S::bogdan_gorbachev@nvk70.dnepredu.dp.ua::b3decd44-6cf8-432b-8e6c-5976907dc393" providerId="AD" clId="Web-{AF3BDC8E-19A0-EB28-9D79-CE90306BD580}"/>
    <pc:docChg chg="addSld delSld modSld sldOrd">
      <pc:chgData name="Богдан  Горбачов" userId="S::bogdan_gorbachev@nvk70.dnepredu.dp.ua::b3decd44-6cf8-432b-8e6c-5976907dc393" providerId="AD" clId="Web-{AF3BDC8E-19A0-EB28-9D79-CE90306BD580}" dt="2021-10-15T16:37:39.478" v="478" actId="1076"/>
      <pc:docMkLst>
        <pc:docMk/>
      </pc:docMkLst>
      <pc:sldChg chg="modSp">
        <pc:chgData name="Богдан  Горбачов" userId="S::bogdan_gorbachev@nvk70.dnepredu.dp.ua::b3decd44-6cf8-432b-8e6c-5976907dc393" providerId="AD" clId="Web-{AF3BDC8E-19A0-EB28-9D79-CE90306BD580}" dt="2021-10-15T15:52:24.823" v="169" actId="20577"/>
        <pc:sldMkLst>
          <pc:docMk/>
          <pc:sldMk cId="1351651579" sldId="256"/>
        </pc:sldMkLst>
        <pc:spChg chg="mod">
          <ac:chgData name="Богдан  Горбачов" userId="S::bogdan_gorbachev@nvk70.dnepredu.dp.ua::b3decd44-6cf8-432b-8e6c-5976907dc393" providerId="AD" clId="Web-{AF3BDC8E-19A0-EB28-9D79-CE90306BD580}" dt="2021-10-15T15:52:24.823" v="169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">
        <pc:chgData name="Богдан  Горбачов" userId="S::bogdan_gorbachev@nvk70.dnepredu.dp.ua::b3decd44-6cf8-432b-8e6c-5976907dc393" providerId="AD" clId="Web-{AF3BDC8E-19A0-EB28-9D79-CE90306BD580}" dt="2021-10-15T15:45:34.548" v="128" actId="20577"/>
        <pc:sldMkLst>
          <pc:docMk/>
          <pc:sldMk cId="783904601" sldId="257"/>
        </pc:sldMkLst>
        <pc:spChg chg="mod">
          <ac:chgData name="Богдан  Горбачов" userId="S::bogdan_gorbachev@nvk70.dnepredu.dp.ua::b3decd44-6cf8-432b-8e6c-5976907dc393" providerId="AD" clId="Web-{AF3BDC8E-19A0-EB28-9D79-CE90306BD580}" dt="2021-10-15T15:45:34.548" v="128" actId="20577"/>
          <ac:spMkLst>
            <pc:docMk/>
            <pc:sldMk cId="783904601" sldId="257"/>
            <ac:spMk id="3" creationId="{A3F888E4-1B07-4748-9AF0-04D5B11DF2CF}"/>
          </ac:spMkLst>
        </pc:spChg>
      </pc:sldChg>
      <pc:sldChg chg="addSp delSp modSp new del mod setBg">
        <pc:chgData name="Богдан  Горбачов" userId="S::bogdan_gorbachev@nvk70.dnepredu.dp.ua::b3decd44-6cf8-432b-8e6c-5976907dc393" providerId="AD" clId="Web-{AF3BDC8E-19A0-EB28-9D79-CE90306BD580}" dt="2021-10-15T15:44:35.484" v="122"/>
        <pc:sldMkLst>
          <pc:docMk/>
          <pc:sldMk cId="2063517080" sldId="258"/>
        </pc:sldMkLst>
        <pc:spChg chg="add">
          <ac:chgData name="Богдан  Горбачов" userId="S::bogdan_gorbachev@nvk70.dnepredu.dp.ua::b3decd44-6cf8-432b-8e6c-5976907dc393" providerId="AD" clId="Web-{AF3BDC8E-19A0-EB28-9D79-CE90306BD580}" dt="2021-10-15T15:27:43.352" v="2"/>
          <ac:spMkLst>
            <pc:docMk/>
            <pc:sldMk cId="2063517080" sldId="258"/>
            <ac:spMk id="7" creationId="{48E9D7B4-B303-418D-82A2-7990FD75E6F5}"/>
          </ac:spMkLst>
        </pc:spChg>
        <pc:picChg chg="add del mod">
          <ac:chgData name="Богдан  Горбачов" userId="S::bogdan_gorbachev@nvk70.dnepredu.dp.ua::b3decd44-6cf8-432b-8e6c-5976907dc393" providerId="AD" clId="Web-{AF3BDC8E-19A0-EB28-9D79-CE90306BD580}" dt="2021-10-15T15:27:50.836" v="4"/>
          <ac:picMkLst>
            <pc:docMk/>
            <pc:sldMk cId="2063517080" sldId="258"/>
            <ac:picMk id="2" creationId="{FF904889-C7D4-44F8-9B61-166C780E8FE8}"/>
          </ac:picMkLst>
        </pc:picChg>
        <pc:picChg chg="add mod">
          <ac:chgData name="Богдан  Горбачов" userId="S::bogdan_gorbachev@nvk70.dnepredu.dp.ua::b3decd44-6cf8-432b-8e6c-5976907dc393" providerId="AD" clId="Web-{AF3BDC8E-19A0-EB28-9D79-CE90306BD580}" dt="2021-10-15T15:32:41.311" v="35" actId="1076"/>
          <ac:picMkLst>
            <pc:docMk/>
            <pc:sldMk cId="2063517080" sldId="258"/>
            <ac:picMk id="3" creationId="{D04B212F-E5D9-4AC9-AE1C-C5DD34EFEF10}"/>
          </ac:picMkLst>
        </pc:picChg>
        <pc:picChg chg="add mod">
          <ac:chgData name="Богдан  Горбачов" userId="S::bogdan_gorbachev@nvk70.dnepredu.dp.ua::b3decd44-6cf8-432b-8e6c-5976907dc393" providerId="AD" clId="Web-{AF3BDC8E-19A0-EB28-9D79-CE90306BD580}" dt="2021-10-15T15:31:58.951" v="25" actId="1076"/>
          <ac:picMkLst>
            <pc:docMk/>
            <pc:sldMk cId="2063517080" sldId="258"/>
            <ac:picMk id="4" creationId="{9B6ADBEF-3DF4-40D4-905C-99087759554E}"/>
          </ac:picMkLst>
        </pc:picChg>
        <pc:picChg chg="add mod">
          <ac:chgData name="Богдан  Горбачов" userId="S::bogdan_gorbachev@nvk70.dnepredu.dp.ua::b3decd44-6cf8-432b-8e6c-5976907dc393" providerId="AD" clId="Web-{AF3BDC8E-19A0-EB28-9D79-CE90306BD580}" dt="2021-10-15T15:32:26.358" v="32" actId="1076"/>
          <ac:picMkLst>
            <pc:docMk/>
            <pc:sldMk cId="2063517080" sldId="258"/>
            <ac:picMk id="5" creationId="{6D527044-DCE5-47D4-87AE-DBA03F225382}"/>
          </ac:picMkLst>
        </pc:picChg>
      </pc:sldChg>
      <pc:sldChg chg="addSp delSp modSp new mod setBg setClrOvrMap">
        <pc:chgData name="Богдан  Горбачов" userId="S::bogdan_gorbachev@nvk70.dnepredu.dp.ua::b3decd44-6cf8-432b-8e6c-5976907dc393" providerId="AD" clId="Web-{AF3BDC8E-19A0-EB28-9D79-CE90306BD580}" dt="2021-10-15T16:03:38.838" v="225" actId="14100"/>
        <pc:sldMkLst>
          <pc:docMk/>
          <pc:sldMk cId="1948837383" sldId="259"/>
        </pc:sldMkLst>
        <pc:spChg chg="add del">
          <ac:chgData name="Богдан  Горбачов" userId="S::bogdan_gorbachev@nvk70.dnepredu.dp.ua::b3decd44-6cf8-432b-8e6c-5976907dc393" providerId="AD" clId="Web-{AF3BDC8E-19A0-EB28-9D79-CE90306BD580}" dt="2021-10-15T15:33:57.704" v="44"/>
          <ac:spMkLst>
            <pc:docMk/>
            <pc:sldMk cId="1948837383" sldId="259"/>
            <ac:spMk id="10" creationId="{48E9D7B4-B303-418D-82A2-7990FD75E6F5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35:14.206" v="54"/>
          <ac:spMkLst>
            <pc:docMk/>
            <pc:sldMk cId="1948837383" sldId="259"/>
            <ac:spMk id="12" creationId="{B5BE1F7E-8D81-425E-A546-F57DADBDB604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33:57.704" v="43"/>
          <ac:spMkLst>
            <pc:docMk/>
            <pc:sldMk cId="1948837383" sldId="259"/>
            <ac:spMk id="15" creationId="{48E9D7B4-B303-418D-82A2-7990FD75E6F5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36:28.129" v="57"/>
          <ac:spMkLst>
            <pc:docMk/>
            <pc:sldMk cId="1948837383" sldId="259"/>
            <ac:spMk id="17" creationId="{48E9D7B4-B303-418D-82A2-7990FD75E6F5}"/>
          </ac:spMkLst>
        </pc:spChg>
        <pc:spChg chg="add mod ord">
          <ac:chgData name="Богдан  Горбачов" userId="S::bogdan_gorbachev@nvk70.dnepredu.dp.ua::b3decd44-6cf8-432b-8e6c-5976907dc393" providerId="AD" clId="Web-{AF3BDC8E-19A0-EB28-9D79-CE90306BD580}" dt="2021-10-15T15:51:08.337" v="157" actId="20577"/>
          <ac:spMkLst>
            <pc:docMk/>
            <pc:sldMk cId="1948837383" sldId="259"/>
            <ac:spMk id="21" creationId="{99EB8FA2-C484-45F6-9114-08EF1EE9A3BD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42:25.200" v="74"/>
          <ac:spMkLst>
            <pc:docMk/>
            <pc:sldMk cId="1948837383" sldId="259"/>
            <ac:spMk id="22" creationId="{48E9D7B4-B303-418D-82A2-7990FD75E6F5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42:48.466" v="84"/>
          <ac:spMkLst>
            <pc:docMk/>
            <pc:sldMk cId="1948837383" sldId="259"/>
            <ac:spMk id="29" creationId="{0760E4C7-47B8-4356-ABCA-CC9C79E2D2B6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42:48.466" v="84"/>
          <ac:spMkLst>
            <pc:docMk/>
            <pc:sldMk cId="1948837383" sldId="259"/>
            <ac:spMk id="31" creationId="{5C3A0317-07C5-421D-8353-23737ABDC422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43:03.185" v="88"/>
          <ac:spMkLst>
            <pc:docMk/>
            <pc:sldMk cId="1948837383" sldId="259"/>
            <ac:spMk id="35" creationId="{E7218290-08E7-4AB8-8549-F625B01F0DCB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5:43:03.185" v="88"/>
          <ac:spMkLst>
            <pc:docMk/>
            <pc:sldMk cId="1948837383" sldId="259"/>
            <ac:spMk id="37" creationId="{1265911B-1E2F-489E-97EF-A15A9299E703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42:48.450" v="83"/>
          <ac:spMkLst>
            <pc:docMk/>
            <pc:sldMk cId="1948837383" sldId="259"/>
            <ac:spMk id="38" creationId="{619A95D9-130B-4728-8B82-CDB9D80B315F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5:43:03.185" v="88"/>
          <ac:spMkLst>
            <pc:docMk/>
            <pc:sldMk cId="1948837383" sldId="259"/>
            <ac:spMk id="39" creationId="{2119D4F1-CE65-4D74-A168-F27C15F1B00C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42:48.450" v="83"/>
          <ac:spMkLst>
            <pc:docMk/>
            <pc:sldMk cId="1948837383" sldId="259"/>
            <ac:spMk id="40" creationId="{F8E7CE3D-756A-41A4-9B20-2A2FC3A1E40A}"/>
          </ac:spMkLst>
        </pc:spChg>
        <pc:picChg chg="add del">
          <ac:chgData name="Богдан  Горбачов" userId="S::bogdan_gorbachev@nvk70.dnepredu.dp.ua::b3decd44-6cf8-432b-8e6c-5976907dc393" providerId="AD" clId="Web-{AF3BDC8E-19A0-EB28-9D79-CE90306BD580}" dt="2021-10-15T15:32:23.655" v="31"/>
          <ac:picMkLst>
            <pc:docMk/>
            <pc:sldMk cId="1948837383" sldId="259"/>
            <ac:picMk id="3" creationId="{EF77164E-B1E7-47ED-850B-B91E1AC9B74F}"/>
          </ac:picMkLst>
        </pc:picChg>
        <pc:picChg chg="add del mod">
          <ac:chgData name="Богдан  Горбачов" userId="S::bogdan_gorbachev@nvk70.dnepredu.dp.ua::b3decd44-6cf8-432b-8e6c-5976907dc393" providerId="AD" clId="Web-{AF3BDC8E-19A0-EB28-9D79-CE90306BD580}" dt="2021-10-15T15:33:49.907" v="40"/>
          <ac:picMkLst>
            <pc:docMk/>
            <pc:sldMk cId="1948837383" sldId="259"/>
            <ac:picMk id="5" creationId="{A373A169-B54F-44BF-968E-7E04BFB53B7F}"/>
          </ac:picMkLst>
        </pc:picChg>
        <pc:picChg chg="add del mod">
          <ac:chgData name="Богдан  Горбачов" userId="S::bogdan_gorbachev@nvk70.dnepredu.dp.ua::b3decd44-6cf8-432b-8e6c-5976907dc393" providerId="AD" clId="Web-{AF3BDC8E-19A0-EB28-9D79-CE90306BD580}" dt="2021-10-15T15:33:49.001" v="39"/>
          <ac:picMkLst>
            <pc:docMk/>
            <pc:sldMk cId="1948837383" sldId="259"/>
            <ac:picMk id="6" creationId="{544C5E62-A4B9-4CF4-BC8B-D7F432BFF027}"/>
          </ac:picMkLst>
        </pc:picChg>
        <pc:picChg chg="add del mod">
          <ac:chgData name="Богдан  Горбачов" userId="S::bogdan_gorbachev@nvk70.dnepredu.dp.ua::b3decd44-6cf8-432b-8e6c-5976907dc393" providerId="AD" clId="Web-{AF3BDC8E-19A0-EB28-9D79-CE90306BD580}" dt="2021-10-15T15:35:06.112" v="49"/>
          <ac:picMkLst>
            <pc:docMk/>
            <pc:sldMk cId="1948837383" sldId="259"/>
            <ac:picMk id="8" creationId="{212ADFE3-F399-4485-A0F9-BE07CCF12DEB}"/>
          </ac:picMkLst>
        </pc:picChg>
        <pc:picChg chg="add del mod">
          <ac:chgData name="Богдан  Горбачов" userId="S::bogdan_gorbachev@nvk70.dnepredu.dp.ua::b3decd44-6cf8-432b-8e6c-5976907dc393" providerId="AD" clId="Web-{AF3BDC8E-19A0-EB28-9D79-CE90306BD580}" dt="2021-10-15T15:35:10.596" v="52"/>
          <ac:picMkLst>
            <pc:docMk/>
            <pc:sldMk cId="1948837383" sldId="259"/>
            <ac:picMk id="9" creationId="{06391FC1-6EF3-49C3-8AF8-E75090D3334A}"/>
          </ac:picMkLst>
        </pc:picChg>
        <pc:picChg chg="add del mod">
          <ac:chgData name="Богдан  Горбачов" userId="S::bogdan_gorbachev@nvk70.dnepredu.dp.ua::b3decd44-6cf8-432b-8e6c-5976907dc393" providerId="AD" clId="Web-{AF3BDC8E-19A0-EB28-9D79-CE90306BD580}" dt="2021-10-15T15:36:25.067" v="55"/>
          <ac:picMkLst>
            <pc:docMk/>
            <pc:sldMk cId="1948837383" sldId="259"/>
            <ac:picMk id="11" creationId="{18158FCC-B684-45C2-A77A-C1517E753BAA}"/>
          </ac:picMkLst>
        </pc:picChg>
        <pc:picChg chg="add mod ord">
          <ac:chgData name="Богдан  Горбачов" userId="S::bogdan_gorbachev@nvk70.dnepredu.dp.ua::b3decd44-6cf8-432b-8e6c-5976907dc393" providerId="AD" clId="Web-{AF3BDC8E-19A0-EB28-9D79-CE90306BD580}" dt="2021-10-15T15:43:03.185" v="88"/>
          <ac:picMkLst>
            <pc:docMk/>
            <pc:sldMk cId="1948837383" sldId="259"/>
            <ac:picMk id="14" creationId="{B54BC216-F04F-4D96-9670-AF8A25531718}"/>
          </ac:picMkLst>
        </pc:picChg>
        <pc:picChg chg="add del mod">
          <ac:chgData name="Богдан  Горбачов" userId="S::bogdan_gorbachev@nvk70.dnepredu.dp.ua::b3decd44-6cf8-432b-8e6c-5976907dc393" providerId="AD" clId="Web-{AF3BDC8E-19A0-EB28-9D79-CE90306BD580}" dt="2021-10-15T15:39:34.087" v="63"/>
          <ac:picMkLst>
            <pc:docMk/>
            <pc:sldMk cId="1948837383" sldId="259"/>
            <ac:picMk id="16" creationId="{7EEF1CD5-2818-4FE8-B7A5-409334E66E45}"/>
          </ac:picMkLst>
        </pc:picChg>
        <pc:picChg chg="add del mod ord">
          <ac:chgData name="Богдан  Горбачов" userId="S::bogdan_gorbachev@nvk70.dnepredu.dp.ua::b3decd44-6cf8-432b-8e6c-5976907dc393" providerId="AD" clId="Web-{AF3BDC8E-19A0-EB28-9D79-CE90306BD580}" dt="2021-10-15T15:42:37.700" v="81"/>
          <ac:picMkLst>
            <pc:docMk/>
            <pc:sldMk cId="1948837383" sldId="259"/>
            <ac:picMk id="19" creationId="{9876E2B7-6029-4E89-8433-E4201D80EA23}"/>
          </ac:picMkLst>
        </pc:picChg>
        <pc:picChg chg="add mod">
          <ac:chgData name="Богдан  Горбачов" userId="S::bogdan_gorbachev@nvk70.dnepredu.dp.ua::b3decd44-6cf8-432b-8e6c-5976907dc393" providerId="AD" clId="Web-{AF3BDC8E-19A0-EB28-9D79-CE90306BD580}" dt="2021-10-15T16:03:38.838" v="225" actId="14100"/>
          <ac:picMkLst>
            <pc:docMk/>
            <pc:sldMk cId="1948837383" sldId="259"/>
            <ac:picMk id="23" creationId="{D597CE02-57D8-4537-9779-1D044C626803}"/>
          </ac:picMkLst>
        </pc:picChg>
        <pc:cxnChg chg="add del">
          <ac:chgData name="Богдан  Горбачов" userId="S::bogdan_gorbachev@nvk70.dnepredu.dp.ua::b3decd44-6cf8-432b-8e6c-5976907dc393" providerId="AD" clId="Web-{AF3BDC8E-19A0-EB28-9D79-CE90306BD580}" dt="2021-10-15T15:42:48.466" v="84"/>
          <ac:cxnSpMkLst>
            <pc:docMk/>
            <pc:sldMk cId="1948837383" sldId="259"/>
            <ac:cxnSpMk id="27" creationId="{AEED5540-64E5-4258-ABA4-753F07B71B38}"/>
          </ac:cxnSpMkLst>
        </pc:cxnChg>
        <pc:cxnChg chg="add del">
          <ac:chgData name="Богдан  Горбачов" userId="S::bogdan_gorbachev@nvk70.dnepredu.dp.ua::b3decd44-6cf8-432b-8e6c-5976907dc393" providerId="AD" clId="Web-{AF3BDC8E-19A0-EB28-9D79-CE90306BD580}" dt="2021-10-15T15:42:48.466" v="84"/>
          <ac:cxnSpMkLst>
            <pc:docMk/>
            <pc:sldMk cId="1948837383" sldId="259"/>
            <ac:cxnSpMk id="33" creationId="{414C5C93-B9E9-4392-ADCF-ABF21209DD56}"/>
          </ac:cxnSpMkLst>
        </pc:cxnChg>
        <pc:cxnChg chg="add del">
          <ac:chgData name="Богдан  Горбачов" userId="S::bogdan_gorbachev@nvk70.dnepredu.dp.ua::b3decd44-6cf8-432b-8e6c-5976907dc393" providerId="AD" clId="Web-{AF3BDC8E-19A0-EB28-9D79-CE90306BD580}" dt="2021-10-15T15:42:48.450" v="83"/>
          <ac:cxnSpMkLst>
            <pc:docMk/>
            <pc:sldMk cId="1948837383" sldId="259"/>
            <ac:cxnSpMk id="42" creationId="{C178F814-342A-4489-94FD-6CE1D0DC59B7}"/>
          </ac:cxnSpMkLst>
        </pc:cxnChg>
      </pc:sldChg>
      <pc:sldChg chg="addSp delSp modSp new del mod setBg modClrScheme setClrOvrMap chgLayout">
        <pc:chgData name="Богдан  Горбачов" userId="S::bogdan_gorbachev@nvk70.dnepredu.dp.ua::b3decd44-6cf8-432b-8e6c-5976907dc393" providerId="AD" clId="Web-{AF3BDC8E-19A0-EB28-9D79-CE90306BD580}" dt="2021-10-15T16:14:50.354" v="301"/>
        <pc:sldMkLst>
          <pc:docMk/>
          <pc:sldMk cId="1154151278" sldId="260"/>
        </pc:sldMkLst>
        <pc:spChg chg="add mod ord">
          <ac:chgData name="Богдан  Горбачов" userId="S::bogdan_gorbachev@nvk70.dnepredu.dp.ua::b3decd44-6cf8-432b-8e6c-5976907dc393" providerId="AD" clId="Web-{AF3BDC8E-19A0-EB28-9D79-CE90306BD580}" dt="2021-10-15T16:09:07.783" v="255" actId="20577"/>
          <ac:spMkLst>
            <pc:docMk/>
            <pc:sldMk cId="1154151278" sldId="260"/>
            <ac:spMk id="2" creationId="{8A7DF33C-56E2-461A-A2C0-F055C024DEF5}"/>
          </ac:spMkLst>
        </pc:spChg>
        <pc:spChg chg="add del mod">
          <ac:chgData name="Богдан  Горбачов" userId="S::bogdan_gorbachev@nvk70.dnepredu.dp.ua::b3decd44-6cf8-432b-8e6c-5976907dc393" providerId="AD" clId="Web-{AF3BDC8E-19A0-EB28-9D79-CE90306BD580}" dt="2021-10-15T15:51:59.885" v="161"/>
          <ac:spMkLst>
            <pc:docMk/>
            <pc:sldMk cId="1154151278" sldId="260"/>
            <ac:spMk id="3" creationId="{77B75650-6A2A-4A2B-B1DB-A6DE18613A8F}"/>
          </ac:spMkLst>
        </pc:spChg>
        <pc:spChg chg="add del mod">
          <ac:chgData name="Богдан  Горбачов" userId="S::bogdan_gorbachev@nvk70.dnepredu.dp.ua::b3decd44-6cf8-432b-8e6c-5976907dc393" providerId="AD" clId="Web-{AF3BDC8E-19A0-EB28-9D79-CE90306BD580}" dt="2021-10-15T15:58:07.425" v="177"/>
          <ac:spMkLst>
            <pc:docMk/>
            <pc:sldMk cId="1154151278" sldId="260"/>
            <ac:spMk id="6" creationId="{6B8F8622-A898-49ED-B5E5-5033F8A0ECFC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5:56:26.219" v="173"/>
          <ac:spMkLst>
            <pc:docMk/>
            <pc:sldMk cId="1154151278" sldId="260"/>
            <ac:spMk id="8" creationId="{A4E9F8B3-8282-4A93-BBF8-3342538A70FB}"/>
          </ac:spMkLst>
        </pc:spChg>
        <pc:spChg chg="add del mod">
          <ac:chgData name="Богдан  Горбачов" userId="S::bogdan_gorbachev@nvk70.dnepredu.dp.ua::b3decd44-6cf8-432b-8e6c-5976907dc393" providerId="AD" clId="Web-{AF3BDC8E-19A0-EB28-9D79-CE90306BD580}" dt="2021-10-15T15:59:24.583" v="183"/>
          <ac:spMkLst>
            <pc:docMk/>
            <pc:sldMk cId="1154151278" sldId="260"/>
            <ac:spMk id="11" creationId="{972A4658-D8F1-453A-978F-0D651F462AA3}"/>
          </ac:spMkLst>
        </pc:spChg>
        <pc:spChg chg="add mod">
          <ac:chgData name="Богдан  Горбачов" userId="S::bogdan_gorbachev@nvk70.dnepredu.dp.ua::b3decd44-6cf8-432b-8e6c-5976907dc393" providerId="AD" clId="Web-{AF3BDC8E-19A0-EB28-9D79-CE90306BD580}" dt="2021-10-15T16:12:50.648" v="277" actId="20577"/>
          <ac:spMkLst>
            <pc:docMk/>
            <pc:sldMk cId="1154151278" sldId="260"/>
            <ac:spMk id="13" creationId="{0A63028E-7B6B-4BF1-A117-ED1D0562D13A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00:08.287" v="190"/>
          <ac:spMkLst>
            <pc:docMk/>
            <pc:sldMk cId="1154151278" sldId="260"/>
            <ac:spMk id="17" creationId="{B1C3281D-A46F-4842-9340-4CBC29E1B260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03:16.057" v="221"/>
          <ac:spMkLst>
            <pc:docMk/>
            <pc:sldMk cId="1154151278" sldId="260"/>
            <ac:spMk id="26" creationId="{40E0E787-6A3F-4579-9E73-AC9FBB0E3A45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03:16.057" v="221"/>
          <ac:spMkLst>
            <pc:docMk/>
            <pc:sldMk cId="1154151278" sldId="260"/>
            <ac:spMk id="28" creationId="{787B812C-3070-452B-83FE-78736A499F27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6:03:16.057" v="221"/>
          <ac:spMkLst>
            <pc:docMk/>
            <pc:sldMk cId="1154151278" sldId="260"/>
            <ac:spMk id="35" creationId="{E7218290-08E7-4AB8-8549-F625B01F0DCB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6:03:16.057" v="221"/>
          <ac:spMkLst>
            <pc:docMk/>
            <pc:sldMk cId="1154151278" sldId="260"/>
            <ac:spMk id="37" creationId="{2EAC6968-E97C-4229-A385-D68969BBA1F0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6:03:16.057" v="221"/>
          <ac:spMkLst>
            <pc:docMk/>
            <pc:sldMk cId="1154151278" sldId="260"/>
            <ac:spMk id="39" creationId="{CE9A9457-874F-4EEB-BF07-9CEA561C1196}"/>
          </ac:spMkLst>
        </pc:spChg>
        <pc:picChg chg="add del mod ord">
          <ac:chgData name="Богдан  Горбачов" userId="S::bogdan_gorbachev@nvk70.dnepredu.dp.ua::b3decd44-6cf8-432b-8e6c-5976907dc393" providerId="AD" clId="Web-{AF3BDC8E-19A0-EB28-9D79-CE90306BD580}" dt="2021-10-15T15:58:03.971" v="176"/>
          <ac:picMkLst>
            <pc:docMk/>
            <pc:sldMk cId="1154151278" sldId="260"/>
            <ac:picMk id="4" creationId="{2A08EF63-577D-41E4-9350-D09A3F280096}"/>
          </ac:picMkLst>
        </pc:picChg>
        <pc:picChg chg="add del mod ord">
          <ac:chgData name="Богдан  Горбачов" userId="S::bogdan_gorbachev@nvk70.dnepredu.dp.ua::b3decd44-6cf8-432b-8e6c-5976907dc393" providerId="AD" clId="Web-{AF3BDC8E-19A0-EB28-9D79-CE90306BD580}" dt="2021-10-15T15:58:59.098" v="179"/>
          <ac:picMkLst>
            <pc:docMk/>
            <pc:sldMk cId="1154151278" sldId="260"/>
            <ac:picMk id="7" creationId="{FB296DE4-7F9E-42F0-87AA-F431AF0E3CD2}"/>
          </ac:picMkLst>
        </pc:picChg>
        <pc:picChg chg="add mod ord">
          <ac:chgData name="Богдан  Горбачов" userId="S::bogdan_gorbachev@nvk70.dnepredu.dp.ua::b3decd44-6cf8-432b-8e6c-5976907dc393" providerId="AD" clId="Web-{AF3BDC8E-19A0-EB28-9D79-CE90306BD580}" dt="2021-10-15T16:03:16.057" v="221"/>
          <ac:picMkLst>
            <pc:docMk/>
            <pc:sldMk cId="1154151278" sldId="260"/>
            <ac:picMk id="12" creationId="{36DF59D2-F731-452E-8E68-8379F736FE38}"/>
          </ac:picMkLst>
        </pc:picChg>
        <pc:picChg chg="add del mod">
          <ac:chgData name="Богдан  Горбачов" userId="S::bogdan_gorbachev@nvk70.dnepredu.dp.ua::b3decd44-6cf8-432b-8e6c-5976907dc393" providerId="AD" clId="Web-{AF3BDC8E-19A0-EB28-9D79-CE90306BD580}" dt="2021-10-15T16:12:01.756" v="272"/>
          <ac:picMkLst>
            <pc:docMk/>
            <pc:sldMk cId="1154151278" sldId="260"/>
            <ac:picMk id="14" creationId="{3C32BCC5-1AEE-4683-8463-72A0A323C32C}"/>
          </ac:picMkLst>
        </pc:picChg>
        <pc:cxnChg chg="add del">
          <ac:chgData name="Богдан  Горбачов" userId="S::bogdan_gorbachev@nvk70.dnepredu.dp.ua::b3decd44-6cf8-432b-8e6c-5976907dc393" providerId="AD" clId="Web-{AF3BDC8E-19A0-EB28-9D79-CE90306BD580}" dt="2021-10-15T15:56:26.219" v="173"/>
          <ac:cxnSpMkLst>
            <pc:docMk/>
            <pc:sldMk cId="1154151278" sldId="260"/>
            <ac:cxnSpMk id="10" creationId="{58EFA797-975B-41D8-BC96-56CDC2CFA3E4}"/>
          </ac:cxnSpMkLst>
        </pc:cxnChg>
        <pc:cxnChg chg="add del">
          <ac:chgData name="Богдан  Горбачов" userId="S::bogdan_gorbachev@nvk70.dnepredu.dp.ua::b3decd44-6cf8-432b-8e6c-5976907dc393" providerId="AD" clId="Web-{AF3BDC8E-19A0-EB28-9D79-CE90306BD580}" dt="2021-10-15T16:00:08.287" v="190"/>
          <ac:cxnSpMkLst>
            <pc:docMk/>
            <pc:sldMk cId="1154151278" sldId="260"/>
            <ac:cxnSpMk id="15" creationId="{AEED5540-64E5-4258-ABA4-753F07B71B38}"/>
          </ac:cxnSpMkLst>
        </pc:cxnChg>
        <pc:cxnChg chg="add del">
          <ac:chgData name="Богдан  Горбачов" userId="S::bogdan_gorbachev@nvk70.dnepredu.dp.ua::b3decd44-6cf8-432b-8e6c-5976907dc393" providerId="AD" clId="Web-{AF3BDC8E-19A0-EB28-9D79-CE90306BD580}" dt="2021-10-15T16:00:08.287" v="190"/>
          <ac:cxnSpMkLst>
            <pc:docMk/>
            <pc:sldMk cId="1154151278" sldId="260"/>
            <ac:cxnSpMk id="19" creationId="{313FECB8-44EE-4A45-9F7B-66ECF1C3C888}"/>
          </ac:cxnSpMkLst>
        </pc:cxnChg>
        <pc:cxnChg chg="add del">
          <ac:chgData name="Богдан  Горбачов" userId="S::bogdan_gorbachev@nvk70.dnepredu.dp.ua::b3decd44-6cf8-432b-8e6c-5976907dc393" providerId="AD" clId="Web-{AF3BDC8E-19A0-EB28-9D79-CE90306BD580}" dt="2021-10-15T16:03:16.057" v="221"/>
          <ac:cxnSpMkLst>
            <pc:docMk/>
            <pc:sldMk cId="1154151278" sldId="260"/>
            <ac:cxnSpMk id="24" creationId="{AEED5540-64E5-4258-ABA4-753F07B71B38}"/>
          </ac:cxnSpMkLst>
        </pc:cxnChg>
        <pc:cxnChg chg="add del">
          <ac:chgData name="Богдан  Горбачов" userId="S::bogdan_gorbachev@nvk70.dnepredu.dp.ua::b3decd44-6cf8-432b-8e6c-5976907dc393" providerId="AD" clId="Web-{AF3BDC8E-19A0-EB28-9D79-CE90306BD580}" dt="2021-10-15T16:03:16.057" v="221"/>
          <ac:cxnSpMkLst>
            <pc:docMk/>
            <pc:sldMk cId="1154151278" sldId="260"/>
            <ac:cxnSpMk id="30" creationId="{651B3B56-501F-42FF-8534-28EF7857BD40}"/>
          </ac:cxnSpMkLst>
        </pc:cxnChg>
      </pc:sldChg>
      <pc:sldChg chg="addSp delSp modSp new mod setBg setClrOvrMap">
        <pc:chgData name="Богдан  Горбачов" userId="S::bogdan_gorbachev@nvk70.dnepredu.dp.ua::b3decd44-6cf8-432b-8e6c-5976907dc393" providerId="AD" clId="Web-{AF3BDC8E-19A0-EB28-9D79-CE90306BD580}" dt="2021-10-15T16:35:59.976" v="455" actId="1076"/>
        <pc:sldMkLst>
          <pc:docMk/>
          <pc:sldMk cId="928909400" sldId="261"/>
        </pc:sldMkLst>
        <pc:spChg chg="mod">
          <ac:chgData name="Богдан  Горбачов" userId="S::bogdan_gorbachev@nvk70.dnepredu.dp.ua::b3decd44-6cf8-432b-8e6c-5976907dc393" providerId="AD" clId="Web-{AF3BDC8E-19A0-EB28-9D79-CE90306BD580}" dt="2021-10-15T16:22:22.176" v="343" actId="1076"/>
          <ac:spMkLst>
            <pc:docMk/>
            <pc:sldMk cId="928909400" sldId="261"/>
            <ac:spMk id="2" creationId="{A9F268B4-D10C-4B0B-80ED-C5B6E202ECD1}"/>
          </ac:spMkLst>
        </pc:spChg>
        <pc:spChg chg="del mod">
          <ac:chgData name="Богдан  Горбачов" userId="S::bogdan_gorbachev@nvk70.dnepredu.dp.ua::b3decd44-6cf8-432b-8e6c-5976907dc393" providerId="AD" clId="Web-{AF3BDC8E-19A0-EB28-9D79-CE90306BD580}" dt="2021-10-15T16:10:26.941" v="258"/>
          <ac:spMkLst>
            <pc:docMk/>
            <pc:sldMk cId="928909400" sldId="261"/>
            <ac:spMk id="3" creationId="{F9FDB800-8F95-4AD4-B744-607B51B61476}"/>
          </ac:spMkLst>
        </pc:spChg>
        <pc:spChg chg="add mod">
          <ac:chgData name="Богдан  Горбачов" userId="S::bogdan_gorbachev@nvk70.dnepredu.dp.ua::b3decd44-6cf8-432b-8e6c-5976907dc393" providerId="AD" clId="Web-{AF3BDC8E-19A0-EB28-9D79-CE90306BD580}" dt="2021-10-15T16:15:42.292" v="306" actId="20577"/>
          <ac:spMkLst>
            <pc:docMk/>
            <pc:sldMk cId="928909400" sldId="261"/>
            <ac:spMk id="8" creationId="{395C4D56-395F-4D8E-9187-4AAB758E33EF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11:50.412" v="271"/>
          <ac:spMkLst>
            <pc:docMk/>
            <pc:sldMk cId="928909400" sldId="261"/>
            <ac:spMk id="11" creationId="{E7218290-08E7-4AB8-8549-F625B01F0DCB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11:50.412" v="271"/>
          <ac:spMkLst>
            <pc:docMk/>
            <pc:sldMk cId="928909400" sldId="261"/>
            <ac:spMk id="13" creationId="{2EAC6968-E97C-4229-A385-D68969BBA1F0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11:50.412" v="271"/>
          <ac:spMkLst>
            <pc:docMk/>
            <pc:sldMk cId="928909400" sldId="261"/>
            <ac:spMk id="15" creationId="{CE9A9457-874F-4EEB-BF07-9CEA561C1196}"/>
          </ac:spMkLst>
        </pc:spChg>
        <pc:spChg chg="add ord">
          <ac:chgData name="Богдан  Горбачов" userId="S::bogdan_gorbachev@nvk70.dnepredu.dp.ua::b3decd44-6cf8-432b-8e6c-5976907dc393" providerId="AD" clId="Web-{AF3BDC8E-19A0-EB28-9D79-CE90306BD580}" dt="2021-10-15T16:22:38.411" v="346"/>
          <ac:spMkLst>
            <pc:docMk/>
            <pc:sldMk cId="928909400" sldId="261"/>
            <ac:spMk id="22" creationId="{99FBCFA0-DE7C-40A3-9978-4F2839067FD7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6:11:50.412" v="271"/>
          <ac:spMkLst>
            <pc:docMk/>
            <pc:sldMk cId="928909400" sldId="261"/>
            <ac:spMk id="24" creationId="{40E0E787-6A3F-4579-9E73-AC9FBB0E3A45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6:11:50.412" v="271"/>
          <ac:spMkLst>
            <pc:docMk/>
            <pc:sldMk cId="928909400" sldId="261"/>
            <ac:spMk id="26" creationId="{80564F31-73E3-4680-87FF-579A244722C2}"/>
          </ac:spMkLst>
        </pc:spChg>
        <pc:picChg chg="add mod ord">
          <ac:chgData name="Богдан  Горбачов" userId="S::bogdan_gorbachev@nvk70.dnepredu.dp.ua::b3decd44-6cf8-432b-8e6c-5976907dc393" providerId="AD" clId="Web-{AF3BDC8E-19A0-EB28-9D79-CE90306BD580}" dt="2021-10-15T16:11:50.412" v="271"/>
          <ac:picMkLst>
            <pc:docMk/>
            <pc:sldMk cId="928909400" sldId="261"/>
            <ac:picMk id="4" creationId="{47F76DEB-A8EC-41E8-A2FD-C14CEF09279F}"/>
          </ac:picMkLst>
        </pc:picChg>
        <pc:picChg chg="add mod ord">
          <ac:chgData name="Богдан  Горбачов" userId="S::bogdan_gorbachev@nvk70.dnepredu.dp.ua::b3decd44-6cf8-432b-8e6c-5976907dc393" providerId="AD" clId="Web-{AF3BDC8E-19A0-EB28-9D79-CE90306BD580}" dt="2021-10-15T16:35:59.976" v="455" actId="1076"/>
          <ac:picMkLst>
            <pc:docMk/>
            <pc:sldMk cId="928909400" sldId="261"/>
            <ac:picMk id="5" creationId="{09C3EEF7-1731-4957-B4FE-31EFC6A7DC21}"/>
          </ac:picMkLst>
        </pc:picChg>
        <pc:picChg chg="add del mod ord">
          <ac:chgData name="Богдан  Горбачов" userId="S::bogdan_gorbachev@nvk70.dnepredu.dp.ua::b3decd44-6cf8-432b-8e6c-5976907dc393" providerId="AD" clId="Web-{AF3BDC8E-19A0-EB28-9D79-CE90306BD580}" dt="2021-10-15T16:21:48.051" v="336"/>
          <ac:picMkLst>
            <pc:docMk/>
            <pc:sldMk cId="928909400" sldId="261"/>
            <ac:picMk id="6" creationId="{87A79757-810E-4FF5-8904-11F7EF330F21}"/>
          </ac:picMkLst>
        </pc:picChg>
        <pc:picChg chg="add mod ord">
          <ac:chgData name="Богдан  Горбачов" userId="S::bogdan_gorbachev@nvk70.dnepredu.dp.ua::b3decd44-6cf8-432b-8e6c-5976907dc393" providerId="AD" clId="Web-{AF3BDC8E-19A0-EB28-9D79-CE90306BD580}" dt="2021-10-15T16:22:19.817" v="341"/>
          <ac:picMkLst>
            <pc:docMk/>
            <pc:sldMk cId="928909400" sldId="261"/>
            <ac:picMk id="7" creationId="{7C0B4094-3329-401E-AB17-1B01F79DFFEE}"/>
          </ac:picMkLst>
        </pc:picChg>
        <pc:cxnChg chg="add ord">
          <ac:chgData name="Богдан  Горбачов" userId="S::bogdan_gorbachev@nvk70.dnepredu.dp.ua::b3decd44-6cf8-432b-8e6c-5976907dc393" providerId="AD" clId="Web-{AF3BDC8E-19A0-EB28-9D79-CE90306BD580}" dt="2021-10-15T16:22:29.067" v="344"/>
          <ac:cxnSpMkLst>
            <pc:docMk/>
            <pc:sldMk cId="928909400" sldId="261"/>
            <ac:cxnSpMk id="20" creationId="{AEED5540-64E5-4258-ABA4-753F07B71B38}"/>
          </ac:cxnSpMkLst>
        </pc:cxnChg>
        <pc:cxnChg chg="add">
          <ac:chgData name="Богдан  Горбачов" userId="S::bogdan_gorbachev@nvk70.dnepredu.dp.ua::b3decd44-6cf8-432b-8e6c-5976907dc393" providerId="AD" clId="Web-{AF3BDC8E-19A0-EB28-9D79-CE90306BD580}" dt="2021-10-15T16:11:50.412" v="271"/>
          <ac:cxnSpMkLst>
            <pc:docMk/>
            <pc:sldMk cId="928909400" sldId="261"/>
            <ac:cxnSpMk id="28" creationId="{651B3B56-501F-42FF-8534-28EF7857BD40}"/>
          </ac:cxnSpMkLst>
        </pc:cxnChg>
      </pc:sldChg>
      <pc:sldChg chg="addSp delSp modSp new mod setBg setClrOvrMap">
        <pc:chgData name="Богдан  Горбачов" userId="S::bogdan_gorbachev@nvk70.dnepredu.dp.ua::b3decd44-6cf8-432b-8e6c-5976907dc393" providerId="AD" clId="Web-{AF3BDC8E-19A0-EB28-9D79-CE90306BD580}" dt="2021-10-15T16:34:00.536" v="448"/>
        <pc:sldMkLst>
          <pc:docMk/>
          <pc:sldMk cId="2149471186" sldId="262"/>
        </pc:sldMkLst>
        <pc:spChg chg="mod">
          <ac:chgData name="Богдан  Горбачов" userId="S::bogdan_gorbachev@nvk70.dnepredu.dp.ua::b3decd44-6cf8-432b-8e6c-5976907dc393" providerId="AD" clId="Web-{AF3BDC8E-19A0-EB28-9D79-CE90306BD580}" dt="2021-10-15T16:13:20.023" v="282"/>
          <ac:spMkLst>
            <pc:docMk/>
            <pc:sldMk cId="2149471186" sldId="262"/>
            <ac:spMk id="2" creationId="{419ADBE7-A434-40EF-8B7E-36068DBA643F}"/>
          </ac:spMkLst>
        </pc:spChg>
        <pc:spChg chg="del">
          <ac:chgData name="Богдан  Горбачов" userId="S::bogdan_gorbachev@nvk70.dnepredu.dp.ua::b3decd44-6cf8-432b-8e6c-5976907dc393" providerId="AD" clId="Web-{AF3BDC8E-19A0-EB28-9D79-CE90306BD580}" dt="2021-10-15T16:13:03.992" v="279"/>
          <ac:spMkLst>
            <pc:docMk/>
            <pc:sldMk cId="2149471186" sldId="262"/>
            <ac:spMk id="3" creationId="{7AFE713C-A6A0-4B31-8FED-6282ABC0343F}"/>
          </ac:spMkLst>
        </pc:spChg>
        <pc:spChg chg="add mod ord">
          <ac:chgData name="Богдан  Горбачов" userId="S::bogdan_gorbachev@nvk70.dnepredu.dp.ua::b3decd44-6cf8-432b-8e6c-5976907dc393" providerId="AD" clId="Web-{AF3BDC8E-19A0-EB28-9D79-CE90306BD580}" dt="2021-10-15T16:22:59.771" v="350"/>
          <ac:spMkLst>
            <pc:docMk/>
            <pc:sldMk cId="2149471186" sldId="262"/>
            <ac:spMk id="5" creationId="{B293E46A-FB37-4868-9A86-249F5D140DF8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13:33.883" v="283"/>
          <ac:spMkLst>
            <pc:docMk/>
            <pc:sldMk cId="2149471186" sldId="262"/>
            <ac:spMk id="11" creationId="{99FBCFA0-DE7C-40A3-9978-4F2839067FD7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13:33.883" v="283"/>
          <ac:spMkLst>
            <pc:docMk/>
            <pc:sldMk cId="2149471186" sldId="262"/>
            <ac:spMk id="13" creationId="{40E0E787-6A3F-4579-9E73-AC9FBB0E3A45}"/>
          </ac:spMkLst>
        </pc:spChg>
        <pc:spChg chg="add del">
          <ac:chgData name="Богдан  Горбачов" userId="S::bogdan_gorbachev@nvk70.dnepredu.dp.ua::b3decd44-6cf8-432b-8e6c-5976907dc393" providerId="AD" clId="Web-{AF3BDC8E-19A0-EB28-9D79-CE90306BD580}" dt="2021-10-15T16:13:33.883" v="283"/>
          <ac:spMkLst>
            <pc:docMk/>
            <pc:sldMk cId="2149471186" sldId="262"/>
            <ac:spMk id="15" creationId="{80564F31-73E3-4680-87FF-579A244722C2}"/>
          </ac:spMkLst>
        </pc:spChg>
        <pc:spChg chg="add ord">
          <ac:chgData name="Богдан  Горбачов" userId="S::bogdan_gorbachev@nvk70.dnepredu.dp.ua::b3decd44-6cf8-432b-8e6c-5976907dc393" providerId="AD" clId="Web-{AF3BDC8E-19A0-EB28-9D79-CE90306BD580}" dt="2021-10-15T16:23:36.678" v="357"/>
          <ac:spMkLst>
            <pc:docMk/>
            <pc:sldMk cId="2149471186" sldId="262"/>
            <ac:spMk id="24" creationId="{99FBCFA0-DE7C-40A3-9978-4F2839067FD7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6:13:33.883" v="283"/>
          <ac:spMkLst>
            <pc:docMk/>
            <pc:sldMk cId="2149471186" sldId="262"/>
            <ac:spMk id="26" creationId="{40E0E787-6A3F-4579-9E73-AC9FBB0E3A45}"/>
          </ac:spMkLst>
        </pc:spChg>
        <pc:spChg chg="add">
          <ac:chgData name="Богдан  Горбачов" userId="S::bogdan_gorbachev@nvk70.dnepredu.dp.ua::b3decd44-6cf8-432b-8e6c-5976907dc393" providerId="AD" clId="Web-{AF3BDC8E-19A0-EB28-9D79-CE90306BD580}" dt="2021-10-15T16:13:33.883" v="283"/>
          <ac:spMkLst>
            <pc:docMk/>
            <pc:sldMk cId="2149471186" sldId="262"/>
            <ac:spMk id="28" creationId="{80564F31-73E3-4680-87FF-579A244722C2}"/>
          </ac:spMkLst>
        </pc:spChg>
        <pc:picChg chg="add mod ord">
          <ac:chgData name="Богдан  Горбачов" userId="S::bogdan_gorbachev@nvk70.dnepredu.dp.ua::b3decd44-6cf8-432b-8e6c-5976907dc393" providerId="AD" clId="Web-{AF3BDC8E-19A0-EB28-9D79-CE90306BD580}" dt="2021-10-15T16:13:20.023" v="282"/>
          <ac:picMkLst>
            <pc:docMk/>
            <pc:sldMk cId="2149471186" sldId="262"/>
            <ac:picMk id="4" creationId="{FC8B9AE1-387B-4C46-86BE-42086FF9D922}"/>
          </ac:picMkLst>
        </pc:picChg>
        <pc:picChg chg="add del mod ord">
          <ac:chgData name="Богдан  Горбачов" userId="S::bogdan_gorbachev@nvk70.dnepredu.dp.ua::b3decd44-6cf8-432b-8e6c-5976907dc393" providerId="AD" clId="Web-{AF3BDC8E-19A0-EB28-9D79-CE90306BD580}" dt="2021-10-15T16:23:05.521" v="352"/>
          <ac:picMkLst>
            <pc:docMk/>
            <pc:sldMk cId="2149471186" sldId="262"/>
            <ac:picMk id="6" creationId="{C4C35FA3-4EA4-4B67-B03E-5E23B50853AB}"/>
          </ac:picMkLst>
        </pc:picChg>
        <pc:picChg chg="add mod ord">
          <ac:chgData name="Богдан  Горбачов" userId="S::bogdan_gorbachev@nvk70.dnepredu.dp.ua::b3decd44-6cf8-432b-8e6c-5976907dc393" providerId="AD" clId="Web-{AF3BDC8E-19A0-EB28-9D79-CE90306BD580}" dt="2021-10-15T16:34:00.536" v="448"/>
          <ac:picMkLst>
            <pc:docMk/>
            <pc:sldMk cId="2149471186" sldId="262"/>
            <ac:picMk id="7" creationId="{BADADC99-9425-4C23-825B-53B7C99D86E8}"/>
          </ac:picMkLst>
        </pc:picChg>
        <pc:cxnChg chg="add del">
          <ac:chgData name="Богдан  Горбачов" userId="S::bogdan_gorbachev@nvk70.dnepredu.dp.ua::b3decd44-6cf8-432b-8e6c-5976907dc393" providerId="AD" clId="Web-{AF3BDC8E-19A0-EB28-9D79-CE90306BD580}" dt="2021-10-15T16:13:33.883" v="283"/>
          <ac:cxnSpMkLst>
            <pc:docMk/>
            <pc:sldMk cId="2149471186" sldId="262"/>
            <ac:cxnSpMk id="9" creationId="{AEED5540-64E5-4258-ABA4-753F07B71B38}"/>
          </ac:cxnSpMkLst>
        </pc:cxnChg>
        <pc:cxnChg chg="add del">
          <ac:chgData name="Богдан  Горбачов" userId="S::bogdan_gorbachev@nvk70.dnepredu.dp.ua::b3decd44-6cf8-432b-8e6c-5976907dc393" providerId="AD" clId="Web-{AF3BDC8E-19A0-EB28-9D79-CE90306BD580}" dt="2021-10-15T16:13:33.883" v="283"/>
          <ac:cxnSpMkLst>
            <pc:docMk/>
            <pc:sldMk cId="2149471186" sldId="262"/>
            <ac:cxnSpMk id="17" creationId="{651B3B56-501F-42FF-8534-28EF7857BD40}"/>
          </ac:cxnSpMkLst>
        </pc:cxnChg>
        <pc:cxnChg chg="add ord">
          <ac:chgData name="Богдан  Горбачов" userId="S::bogdan_gorbachev@nvk70.dnepredu.dp.ua::b3decd44-6cf8-432b-8e6c-5976907dc393" providerId="AD" clId="Web-{AF3BDC8E-19A0-EB28-9D79-CE90306BD580}" dt="2021-10-15T16:23:32.912" v="356"/>
          <ac:cxnSpMkLst>
            <pc:docMk/>
            <pc:sldMk cId="2149471186" sldId="262"/>
            <ac:cxnSpMk id="22" creationId="{AEED5540-64E5-4258-ABA4-753F07B71B38}"/>
          </ac:cxnSpMkLst>
        </pc:cxnChg>
        <pc:cxnChg chg="add">
          <ac:chgData name="Богдан  Горбачов" userId="S::bogdan_gorbachev@nvk70.dnepredu.dp.ua::b3decd44-6cf8-432b-8e6c-5976907dc393" providerId="AD" clId="Web-{AF3BDC8E-19A0-EB28-9D79-CE90306BD580}" dt="2021-10-15T16:13:33.883" v="283"/>
          <ac:cxnSpMkLst>
            <pc:docMk/>
            <pc:sldMk cId="2149471186" sldId="262"/>
            <ac:cxnSpMk id="30" creationId="{651B3B56-501F-42FF-8534-28EF7857BD40}"/>
          </ac:cxnSpMkLst>
        </pc:cxnChg>
      </pc:sldChg>
      <pc:sldChg chg="addSp delSp modSp add replId">
        <pc:chgData name="Богдан  Горбачов" userId="S::bogdan_gorbachev@nvk70.dnepredu.dp.ua::b3decd44-6cf8-432b-8e6c-5976907dc393" providerId="AD" clId="Web-{AF3BDC8E-19A0-EB28-9D79-CE90306BD580}" dt="2021-10-15T16:37:39.478" v="478" actId="1076"/>
        <pc:sldMkLst>
          <pc:docMk/>
          <pc:sldMk cId="1108820363" sldId="263"/>
        </pc:sldMkLst>
        <pc:spChg chg="mod">
          <ac:chgData name="Богдан  Горбачов" userId="S::bogdan_gorbachev@nvk70.dnepredu.dp.ua::b3decd44-6cf8-432b-8e6c-5976907dc393" providerId="AD" clId="Web-{AF3BDC8E-19A0-EB28-9D79-CE90306BD580}" dt="2021-10-15T16:36:20.461" v="461" actId="1076"/>
          <ac:spMkLst>
            <pc:docMk/>
            <pc:sldMk cId="1108820363" sldId="263"/>
            <ac:spMk id="2" creationId="{A9F268B4-D10C-4B0B-80ED-C5B6E202ECD1}"/>
          </ac:spMkLst>
        </pc:spChg>
        <pc:spChg chg="mod">
          <ac:chgData name="Богдан  Горбачов" userId="S::bogdan_gorbachev@nvk70.dnepredu.dp.ua::b3decd44-6cf8-432b-8e6c-5976907dc393" providerId="AD" clId="Web-{AF3BDC8E-19A0-EB28-9D79-CE90306BD580}" dt="2021-10-15T16:16:54.966" v="323" actId="20577"/>
          <ac:spMkLst>
            <pc:docMk/>
            <pc:sldMk cId="1108820363" sldId="263"/>
            <ac:spMk id="8" creationId="{395C4D56-395F-4D8E-9187-4AAB758E33EF}"/>
          </ac:spMkLst>
        </pc:spChg>
        <pc:spChg chg="ord">
          <ac:chgData name="Богдан  Горбачов" userId="S::bogdan_gorbachev@nvk70.dnepredu.dp.ua::b3decd44-6cf8-432b-8e6c-5976907dc393" providerId="AD" clId="Web-{AF3BDC8E-19A0-EB28-9D79-CE90306BD580}" dt="2021-10-15T16:29:31.561" v="394"/>
          <ac:spMkLst>
            <pc:docMk/>
            <pc:sldMk cId="1108820363" sldId="263"/>
            <ac:spMk id="22" creationId="{99FBCFA0-DE7C-40A3-9978-4F2839067FD7}"/>
          </ac:spMkLst>
        </pc:spChg>
        <pc:picChg chg="add mod">
          <ac:chgData name="Богдан  Горбачов" userId="S::bogdan_gorbachev@nvk70.dnepredu.dp.ua::b3decd44-6cf8-432b-8e6c-5976907dc393" providerId="AD" clId="Web-{AF3BDC8E-19A0-EB28-9D79-CE90306BD580}" dt="2021-10-15T16:20:04.736" v="326" actId="1076"/>
          <ac:picMkLst>
            <pc:docMk/>
            <pc:sldMk cId="1108820363" sldId="263"/>
            <ac:picMk id="3" creationId="{60BCAD08-A18A-4D79-A8D0-E3B7DBF267E7}"/>
          </ac:picMkLst>
        </pc:picChg>
        <pc:picChg chg="del">
          <ac:chgData name="Богдан  Горбачов" userId="S::bogdan_gorbachev@nvk70.dnepredu.dp.ua::b3decd44-6cf8-432b-8e6c-5976907dc393" providerId="AD" clId="Web-{AF3BDC8E-19A0-EB28-9D79-CE90306BD580}" dt="2021-10-15T16:19:05.687" v="324"/>
          <ac:picMkLst>
            <pc:docMk/>
            <pc:sldMk cId="1108820363" sldId="263"/>
            <ac:picMk id="4" creationId="{47F76DEB-A8EC-41E8-A2FD-C14CEF09279F}"/>
          </ac:picMkLst>
        </pc:picChg>
        <pc:picChg chg="add del mod ord">
          <ac:chgData name="Богдан  Горбачов" userId="S::bogdan_gorbachev@nvk70.dnepredu.dp.ua::b3decd44-6cf8-432b-8e6c-5976907dc393" providerId="AD" clId="Web-{AF3BDC8E-19A0-EB28-9D79-CE90306BD580}" dt="2021-10-15T16:28:03.262" v="369"/>
          <ac:picMkLst>
            <pc:docMk/>
            <pc:sldMk cId="1108820363" sldId="263"/>
            <ac:picMk id="5" creationId="{ED0F6D97-AE6D-4C96-809A-74EFFBD82EA1}"/>
          </ac:picMkLst>
        </pc:picChg>
        <pc:picChg chg="add mod ord">
          <ac:chgData name="Богдан  Горбачов" userId="S::bogdan_gorbachev@nvk70.dnepredu.dp.ua::b3decd44-6cf8-432b-8e6c-5976907dc393" providerId="AD" clId="Web-{AF3BDC8E-19A0-EB28-9D79-CE90306BD580}" dt="2021-10-15T16:37:39.478" v="478" actId="1076"/>
          <ac:picMkLst>
            <pc:docMk/>
            <pc:sldMk cId="1108820363" sldId="263"/>
            <ac:picMk id="6" creationId="{F28E2174-8559-467C-9026-E380162E2246}"/>
          </ac:picMkLst>
        </pc:picChg>
        <pc:cxnChg chg="ord">
          <ac:chgData name="Богдан  Горбачов" userId="S::bogdan_gorbachev@nvk70.dnepredu.dp.ua::b3decd44-6cf8-432b-8e6c-5976907dc393" providerId="AD" clId="Web-{AF3BDC8E-19A0-EB28-9D79-CE90306BD580}" dt="2021-10-15T16:29:27.670" v="393"/>
          <ac:cxnSpMkLst>
            <pc:docMk/>
            <pc:sldMk cId="1108820363" sldId="263"/>
            <ac:cxnSpMk id="20" creationId="{AEED5540-64E5-4258-ABA4-753F07B71B38}"/>
          </ac:cxnSpMkLst>
        </pc:cxnChg>
      </pc:sldChg>
      <pc:sldChg chg="delSp modSp add ord replId">
        <pc:chgData name="Богдан  Горбачов" userId="S::bogdan_gorbachev@nvk70.dnepredu.dp.ua::b3decd44-6cf8-432b-8e6c-5976907dc393" providerId="AD" clId="Web-{AF3BDC8E-19A0-EB28-9D79-CE90306BD580}" dt="2021-10-15T16:34:37.333" v="451"/>
        <pc:sldMkLst>
          <pc:docMk/>
          <pc:sldMk cId="3704434809" sldId="264"/>
        </pc:sldMkLst>
        <pc:spChg chg="mod">
          <ac:chgData name="Богдан  Горбачов" userId="S::bogdan_gorbachev@nvk70.dnepredu.dp.ua::b3decd44-6cf8-432b-8e6c-5976907dc393" providerId="AD" clId="Web-{AF3BDC8E-19A0-EB28-9D79-CE90306BD580}" dt="2021-10-15T16:32:41.534" v="442" actId="20577"/>
          <ac:spMkLst>
            <pc:docMk/>
            <pc:sldMk cId="3704434809" sldId="264"/>
            <ac:spMk id="21" creationId="{99EB8FA2-C484-45F6-9114-08EF1EE9A3BD}"/>
          </ac:spMkLst>
        </pc:spChg>
        <pc:picChg chg="mod">
          <ac:chgData name="Богдан  Горбачов" userId="S::bogdan_gorbachev@nvk70.dnepredu.dp.ua::b3decd44-6cf8-432b-8e6c-5976907dc393" providerId="AD" clId="Web-{AF3BDC8E-19A0-EB28-9D79-CE90306BD580}" dt="2021-10-15T16:34:27.036" v="450"/>
          <ac:picMkLst>
            <pc:docMk/>
            <pc:sldMk cId="3704434809" sldId="264"/>
            <ac:picMk id="14" creationId="{B54BC216-F04F-4D96-9670-AF8A25531718}"/>
          </ac:picMkLst>
        </pc:picChg>
        <pc:picChg chg="del">
          <ac:chgData name="Богдан  Горбачов" userId="S::bogdan_gorbachev@nvk70.dnepredu.dp.ua::b3decd44-6cf8-432b-8e6c-5976907dc393" providerId="AD" clId="Web-{AF3BDC8E-19A0-EB28-9D79-CE90306BD580}" dt="2021-10-15T16:34:37.333" v="451"/>
          <ac:picMkLst>
            <pc:docMk/>
            <pc:sldMk cId="3704434809" sldId="264"/>
            <ac:picMk id="23" creationId="{D597CE02-57D8-4537-9779-1D044C626803}"/>
          </ac:picMkLst>
        </pc:picChg>
      </pc:sldChg>
    </pc:docChg>
  </pc:docChgLst>
  <pc:docChgLst>
    <pc:chgData name="Богдан  Горбачов" userId="S::bogdan_gorbachev@nvk70.dnepredu.dp.ua::b3decd44-6cf8-432b-8e6c-5976907dc393" providerId="AD" clId="Web-{E2411F3F-3C22-4F8F-8FA1-95FED41ACC0A}"/>
    <pc:docChg chg="addSld delSld modSld addMainMaster delMainMaster">
      <pc:chgData name="Богдан  Горбачов" userId="S::bogdan_gorbachev@nvk70.dnepredu.dp.ua::b3decd44-6cf8-432b-8e6c-5976907dc393" providerId="AD" clId="Web-{E2411F3F-3C22-4F8F-8FA1-95FED41ACC0A}" dt="2021-10-15T08:21:25.178" v="162" actId="20577"/>
      <pc:docMkLst>
        <pc:docMk/>
      </pc:docMkLst>
      <pc:sldChg chg="addSp delSp modSp mod setBg modClrScheme addAnim setClrOvrMap chgLayout">
        <pc:chgData name="Богдан  Горбачов" userId="S::bogdan_gorbachev@nvk70.dnepredu.dp.ua::b3decd44-6cf8-432b-8e6c-5976907dc393" providerId="AD" clId="Web-{E2411F3F-3C22-4F8F-8FA1-95FED41ACC0A}" dt="2021-10-15T08:07:03.813" v="77" actId="20577"/>
        <pc:sldMkLst>
          <pc:docMk/>
          <pc:sldMk cId="1351651579" sldId="256"/>
        </pc:sldMkLst>
        <pc:spChg chg="mod">
          <ac:chgData name="Богдан  Горбачов" userId="S::bogdan_gorbachev@nvk70.dnepredu.dp.ua::b3decd44-6cf8-432b-8e6c-5976907dc393" providerId="AD" clId="Web-{E2411F3F-3C22-4F8F-8FA1-95FED41ACC0A}" dt="2021-10-15T08:06:42.219" v="75"/>
          <ac:spMkLst>
            <pc:docMk/>
            <pc:sldMk cId="1351651579" sldId="256"/>
            <ac:spMk id="2" creationId="{00000000-0000-0000-0000-000000000000}"/>
          </ac:spMkLst>
        </pc:spChg>
        <pc:spChg chg="add del mod">
          <ac:chgData name="Богдан  Горбачов" userId="S::bogdan_gorbachev@nvk70.dnepredu.dp.ua::b3decd44-6cf8-432b-8e6c-5976907dc393" providerId="AD" clId="Web-{E2411F3F-3C22-4F8F-8FA1-95FED41ACC0A}" dt="2021-10-15T08:07:03.813" v="77" actId="20577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02:36.322" v="25"/>
          <ac:spMkLst>
            <pc:docMk/>
            <pc:sldMk cId="1351651579" sldId="256"/>
            <ac:spMk id="9" creationId="{6482F060-A4AF-4E0B-B364-7C6BA4AE9C03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03:30.136" v="54"/>
          <ac:spMkLst>
            <pc:docMk/>
            <pc:sldMk cId="1351651579" sldId="256"/>
            <ac:spMk id="16" creationId="{4EFE82FE-7465-AE46-88DF-34D347E83B84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04:06.965" v="59"/>
          <ac:spMkLst>
            <pc:docMk/>
            <pc:sldMk cId="1351651579" sldId="256"/>
            <ac:spMk id="32" creationId="{6DA65B90-7B06-4499-91BA-CDDD36132481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04:06.965" v="59"/>
          <ac:spMkLst>
            <pc:docMk/>
            <pc:sldMk cId="1351651579" sldId="256"/>
            <ac:spMk id="34" creationId="{603D3CC2-92C0-446B-91D6-D95EB33555E0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04:06.965" v="59"/>
          <ac:spMkLst>
            <pc:docMk/>
            <pc:sldMk cId="1351651579" sldId="256"/>
            <ac:spMk id="36" creationId="{2897C999-28FA-4C54-8B7D-F10AACDEFA5F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06:42.219" v="75"/>
          <ac:spMkLst>
            <pc:docMk/>
            <pc:sldMk cId="1351651579" sldId="256"/>
            <ac:spMk id="41" creationId="{0FA27539-4286-4FA8-9DA6-7CF237447C8D}"/>
          </ac:spMkLst>
        </pc:spChg>
        <pc:spChg chg="add">
          <ac:chgData name="Богдан  Горбачов" userId="S::bogdan_gorbachev@nvk70.dnepredu.dp.ua::b3decd44-6cf8-432b-8e6c-5976907dc393" providerId="AD" clId="Web-{E2411F3F-3C22-4F8F-8FA1-95FED41ACC0A}" dt="2021-10-15T08:06:42.219" v="75"/>
          <ac:spMkLst>
            <pc:docMk/>
            <pc:sldMk cId="1351651579" sldId="256"/>
            <ac:spMk id="48" creationId="{0760E4C7-47B8-4356-ABCA-CC9C79E2D2B6}"/>
          </ac:spMkLst>
        </pc:spChg>
        <pc:spChg chg="add">
          <ac:chgData name="Богдан  Горбачов" userId="S::bogdan_gorbachev@nvk70.dnepredu.dp.ua::b3decd44-6cf8-432b-8e6c-5976907dc393" providerId="AD" clId="Web-{E2411F3F-3C22-4F8F-8FA1-95FED41ACC0A}" dt="2021-10-15T08:06:42.219" v="75"/>
          <ac:spMkLst>
            <pc:docMk/>
            <pc:sldMk cId="1351651579" sldId="256"/>
            <ac:spMk id="50" creationId="{07F1F8E1-08C9-4C32-8CD0-F0DEB444866D}"/>
          </ac:spMkLst>
        </pc:spChg>
        <pc:grpChg chg="add del">
          <ac:chgData name="Богдан  Горбачов" userId="S::bogdan_gorbachev@nvk70.dnepredu.dp.ua::b3decd44-6cf8-432b-8e6c-5976907dc393" providerId="AD" clId="Web-{E2411F3F-3C22-4F8F-8FA1-95FED41ACC0A}" dt="2021-10-15T08:03:30.136" v="54"/>
          <ac:grpSpMkLst>
            <pc:docMk/>
            <pc:sldMk cId="1351651579" sldId="256"/>
            <ac:grpSpMk id="18" creationId="{C0205314-35C1-164D-BC9F-013EC41B615A}"/>
          </ac:grpSpMkLst>
        </pc:grpChg>
        <pc:picChg chg="add del mod ord">
          <ac:chgData name="Богдан  Горбачов" userId="S::bogdan_gorbachev@nvk70.dnepredu.dp.ua::b3decd44-6cf8-432b-8e6c-5976907dc393" providerId="AD" clId="Web-{E2411F3F-3C22-4F8F-8FA1-95FED41ACC0A}" dt="2021-10-15T08:06:42.219" v="75"/>
          <ac:picMkLst>
            <pc:docMk/>
            <pc:sldMk cId="1351651579" sldId="256"/>
            <ac:picMk id="4" creationId="{5410EF68-F210-4980-96B3-A12364E79DC4}"/>
          </ac:picMkLst>
        </pc:picChg>
        <pc:cxnChg chg="add del">
          <ac:chgData name="Богдан  Горбачов" userId="S::bogdan_gorbachev@nvk70.dnepredu.dp.ua::b3decd44-6cf8-432b-8e6c-5976907dc393" providerId="AD" clId="Web-{E2411F3F-3C22-4F8F-8FA1-95FED41ACC0A}" dt="2021-10-15T08:02:36.322" v="25"/>
          <ac:cxnSpMkLst>
            <pc:docMk/>
            <pc:sldMk cId="1351651579" sldId="256"/>
            <ac:cxnSpMk id="11" creationId="{B9EB6DAA-2F0C-43D5-A577-15D5D2C4E3F5}"/>
          </ac:cxnSpMkLst>
        </pc:cxnChg>
        <pc:cxnChg chg="add del">
          <ac:chgData name="Богдан  Горбачов" userId="S::bogdan_gorbachev@nvk70.dnepredu.dp.ua::b3decd44-6cf8-432b-8e6c-5976907dc393" providerId="AD" clId="Web-{E2411F3F-3C22-4F8F-8FA1-95FED41ACC0A}" dt="2021-10-15T08:03:30.136" v="54"/>
          <ac:cxnSpMkLst>
            <pc:docMk/>
            <pc:sldMk cId="1351651579" sldId="256"/>
            <ac:cxnSpMk id="27" creationId="{EEA70831-9A8D-3B4D-8EA5-EE32F93E94E9}"/>
          </ac:cxnSpMkLst>
        </pc:cxnChg>
        <pc:cxnChg chg="add del">
          <ac:chgData name="Богдан  Горбачов" userId="S::bogdan_gorbachev@nvk70.dnepredu.dp.ua::b3decd44-6cf8-432b-8e6c-5976907dc393" providerId="AD" clId="Web-{E2411F3F-3C22-4F8F-8FA1-95FED41ACC0A}" dt="2021-10-15T08:06:42.219" v="75"/>
          <ac:cxnSpMkLst>
            <pc:docMk/>
            <pc:sldMk cId="1351651579" sldId="256"/>
            <ac:cxnSpMk id="43" creationId="{C5E74535-9C0E-4211-B088-610AD56262A4}"/>
          </ac:cxnSpMkLst>
        </pc:cxnChg>
        <pc:cxnChg chg="add">
          <ac:chgData name="Богдан  Горбачов" userId="S::bogdan_gorbachev@nvk70.dnepredu.dp.ua::b3decd44-6cf8-432b-8e6c-5976907dc393" providerId="AD" clId="Web-{E2411F3F-3C22-4F8F-8FA1-95FED41ACC0A}" dt="2021-10-15T08:06:42.219" v="75"/>
          <ac:cxnSpMkLst>
            <pc:docMk/>
            <pc:sldMk cId="1351651579" sldId="256"/>
            <ac:cxnSpMk id="52" creationId="{414C5C93-B9E9-4392-ADCF-ABF21209DD56}"/>
          </ac:cxnSpMkLst>
        </pc:cxnChg>
      </pc:sldChg>
      <pc:sldChg chg="modSp new del">
        <pc:chgData name="Богдан  Горбачов" userId="S::bogdan_gorbachev@nvk70.dnepredu.dp.ua::b3decd44-6cf8-432b-8e6c-5976907dc393" providerId="AD" clId="Web-{E2411F3F-3C22-4F8F-8FA1-95FED41ACC0A}" dt="2021-10-15T08:06:33.047" v="74"/>
        <pc:sldMkLst>
          <pc:docMk/>
          <pc:sldMk cId="202269716" sldId="257"/>
        </pc:sldMkLst>
        <pc:spChg chg="mod">
          <ac:chgData name="Богдан  Горбачов" userId="S::bogdan_gorbachev@nvk70.dnepredu.dp.ua::b3decd44-6cf8-432b-8e6c-5976907dc393" providerId="AD" clId="Web-{E2411F3F-3C22-4F8F-8FA1-95FED41ACC0A}" dt="2021-10-15T08:05:34.764" v="73" actId="20577"/>
          <ac:spMkLst>
            <pc:docMk/>
            <pc:sldMk cId="202269716" sldId="257"/>
            <ac:spMk id="3" creationId="{03F880ED-F18B-4ADB-B0C6-99C7C8D715CB}"/>
          </ac:spMkLst>
        </pc:spChg>
      </pc:sldChg>
      <pc:sldChg chg="addSp delSp modSp new mod setBg">
        <pc:chgData name="Богдан  Горбачов" userId="S::bogdan_gorbachev@nvk70.dnepredu.dp.ua::b3decd44-6cf8-432b-8e6c-5976907dc393" providerId="AD" clId="Web-{E2411F3F-3C22-4F8F-8FA1-95FED41ACC0A}" dt="2021-10-15T08:21:25.178" v="162" actId="20577"/>
        <pc:sldMkLst>
          <pc:docMk/>
          <pc:sldMk cId="783904601" sldId="257"/>
        </pc:sldMkLst>
        <pc:spChg chg="mod">
          <ac:chgData name="Богдан  Горбачов" userId="S::bogdan_gorbachev@nvk70.dnepredu.dp.ua::b3decd44-6cf8-432b-8e6c-5976907dc393" providerId="AD" clId="Web-{E2411F3F-3C22-4F8F-8FA1-95FED41ACC0A}" dt="2021-10-15T08:20:52.068" v="157"/>
          <ac:spMkLst>
            <pc:docMk/>
            <pc:sldMk cId="783904601" sldId="257"/>
            <ac:spMk id="2" creationId="{1B3EA98C-340C-48C3-8725-BFE8180A53AC}"/>
          </ac:spMkLst>
        </pc:spChg>
        <pc:spChg chg="mod">
          <ac:chgData name="Богдан  Горбачов" userId="S::bogdan_gorbachev@nvk70.dnepredu.dp.ua::b3decd44-6cf8-432b-8e6c-5976907dc393" providerId="AD" clId="Web-{E2411F3F-3C22-4F8F-8FA1-95FED41ACC0A}" dt="2021-10-15T08:21:25.178" v="162" actId="20577"/>
          <ac:spMkLst>
            <pc:docMk/>
            <pc:sldMk cId="783904601" sldId="257"/>
            <ac:spMk id="3" creationId="{A3F888E4-1B07-4748-9AF0-04D5B11DF2CF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20:02.114" v="152"/>
          <ac:spMkLst>
            <pc:docMk/>
            <pc:sldMk cId="783904601" sldId="257"/>
            <ac:spMk id="5" creationId="{92BC16CE-E38F-4D8B-A514-41C187BB2E47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20:52.068" v="157"/>
          <ac:spMkLst>
            <pc:docMk/>
            <pc:sldMk cId="783904601" sldId="257"/>
            <ac:spMk id="9" creationId="{35709097-1D5E-461B-A75A-2CB4E0B19297}"/>
          </ac:spMkLst>
        </pc:spChg>
        <pc:spChg chg="add del">
          <ac:chgData name="Богдан  Горбачов" userId="S::bogdan_gorbachev@nvk70.dnepredu.dp.ua::b3decd44-6cf8-432b-8e6c-5976907dc393" providerId="AD" clId="Web-{E2411F3F-3C22-4F8F-8FA1-95FED41ACC0A}" dt="2021-10-15T08:20:52.068" v="157"/>
          <ac:spMkLst>
            <pc:docMk/>
            <pc:sldMk cId="783904601" sldId="257"/>
            <ac:spMk id="11" creationId="{F8E7CE3D-756A-41A4-9B20-2A2FC3A1E40A}"/>
          </ac:spMkLst>
        </pc:spChg>
        <pc:spChg chg="add">
          <ac:chgData name="Богдан  Горбачов" userId="S::bogdan_gorbachev@nvk70.dnepredu.dp.ua::b3decd44-6cf8-432b-8e6c-5976907dc393" providerId="AD" clId="Web-{E2411F3F-3C22-4F8F-8FA1-95FED41ACC0A}" dt="2021-10-15T08:20:52.068" v="157"/>
          <ac:spMkLst>
            <pc:docMk/>
            <pc:sldMk cId="783904601" sldId="257"/>
            <ac:spMk id="18" creationId="{619A95D9-130B-4728-8B82-CDB9D80B315F}"/>
          </ac:spMkLst>
        </pc:spChg>
        <pc:spChg chg="add">
          <ac:chgData name="Богдан  Горбачов" userId="S::bogdan_gorbachev@nvk70.dnepredu.dp.ua::b3decd44-6cf8-432b-8e6c-5976907dc393" providerId="AD" clId="Web-{E2411F3F-3C22-4F8F-8FA1-95FED41ACC0A}" dt="2021-10-15T08:20:52.068" v="157"/>
          <ac:spMkLst>
            <pc:docMk/>
            <pc:sldMk cId="783904601" sldId="257"/>
            <ac:spMk id="20" creationId="{F8E7CE3D-756A-41A4-9B20-2A2FC3A1E40A}"/>
          </ac:spMkLst>
        </pc:spChg>
        <pc:picChg chg="add mod ord">
          <ac:chgData name="Богдан  Горбачов" userId="S::bogdan_gorbachev@nvk70.dnepredu.dp.ua::b3decd44-6cf8-432b-8e6c-5976907dc393" providerId="AD" clId="Web-{E2411F3F-3C22-4F8F-8FA1-95FED41ACC0A}" dt="2021-10-15T08:20:52.068" v="157"/>
          <ac:picMkLst>
            <pc:docMk/>
            <pc:sldMk cId="783904601" sldId="257"/>
            <ac:picMk id="4" creationId="{FAAC2270-673D-4E95-ABF0-0284B14F9D76}"/>
          </ac:picMkLst>
        </pc:picChg>
        <pc:cxnChg chg="add del">
          <ac:chgData name="Богдан  Горбачов" userId="S::bogdan_gorbachev@nvk70.dnepredu.dp.ua::b3decd44-6cf8-432b-8e6c-5976907dc393" providerId="AD" clId="Web-{E2411F3F-3C22-4F8F-8FA1-95FED41ACC0A}" dt="2021-10-15T08:20:52.068" v="157"/>
          <ac:cxnSpMkLst>
            <pc:docMk/>
            <pc:sldMk cId="783904601" sldId="257"/>
            <ac:cxnSpMk id="13" creationId="{837CF948-9F12-4674-98E3-7A7FE57A1987}"/>
          </ac:cxnSpMkLst>
        </pc:cxnChg>
        <pc:cxnChg chg="add">
          <ac:chgData name="Богдан  Горбачов" userId="S::bogdan_gorbachev@nvk70.dnepredu.dp.ua::b3decd44-6cf8-432b-8e6c-5976907dc393" providerId="AD" clId="Web-{E2411F3F-3C22-4F8F-8FA1-95FED41ACC0A}" dt="2021-10-15T08:20:52.068" v="157"/>
          <ac:cxnSpMkLst>
            <pc:docMk/>
            <pc:sldMk cId="783904601" sldId="257"/>
            <ac:cxnSpMk id="22" creationId="{C178F814-342A-4489-94FD-6CE1D0DC59B7}"/>
          </ac:cxnSpMkLst>
        </pc:cxnChg>
      </pc:sldChg>
      <pc:sldMasterChg chg="del delSldLayout">
        <pc:chgData name="Богдан  Горбачов" userId="S::bogdan_gorbachev@nvk70.dnepredu.dp.ua::b3decd44-6cf8-432b-8e6c-5976907dc393" providerId="AD" clId="Web-{E2411F3F-3C22-4F8F-8FA1-95FED41ACC0A}" dt="2021-10-15T08:01:28.164" v="6"/>
        <pc:sldMasterMkLst>
          <pc:docMk/>
          <pc:sldMasterMk cId="3154979492" sldId="2147483648"/>
        </pc:sldMasterMkLst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Богдан  Горбачов" userId="S::bogdan_gorbachev@nvk70.dnepredu.dp.ua::b3decd44-6cf8-432b-8e6c-5976907dc393" providerId="AD" clId="Web-{E2411F3F-3C22-4F8F-8FA1-95FED41ACC0A}" dt="2021-10-15T08:01:28.164" v="6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replId addSldLayout delSldLayout">
        <pc:chgData name="Богдан  Горбачов" userId="S::bogdan_gorbachev@nvk70.dnepredu.dp.ua::b3decd44-6cf8-432b-8e6c-5976907dc393" providerId="AD" clId="Web-{E2411F3F-3C22-4F8F-8FA1-95FED41ACC0A}" dt="2021-10-15T08:02:36.322" v="25"/>
        <pc:sldMasterMkLst>
          <pc:docMk/>
          <pc:sldMasterMk cId="3377872813" sldId="2147483660"/>
        </pc:sldMasterMkLst>
        <pc:sldLayoutChg chg="add del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98416935" sldId="2147483661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3086193766" sldId="2147483662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4011460205" sldId="2147483663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4007633678" sldId="2147483664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3535564506" sldId="2147483665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1313339590" sldId="2147483666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824492329" sldId="2147483667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450028879" sldId="2147483668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3266969377" sldId="2147483669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1541848213" sldId="2147483670"/>
          </pc:sldLayoutMkLst>
        </pc:sldLayoutChg>
        <pc:sldLayoutChg chg="add del replId">
          <pc:chgData name="Богдан  Горбачов" userId="S::bogdan_gorbachev@nvk70.dnepredu.dp.ua::b3decd44-6cf8-432b-8e6c-5976907dc393" providerId="AD" clId="Web-{E2411F3F-3C22-4F8F-8FA1-95FED41ACC0A}" dt="2021-10-15T08:02:36.322" v="25"/>
          <pc:sldLayoutMkLst>
            <pc:docMk/>
            <pc:sldMasterMk cId="3377872813" sldId="2147483660"/>
            <pc:sldLayoutMk cId="4030990914" sldId="2147483671"/>
          </pc:sldLayoutMkLst>
        </pc:sldLayoutChg>
      </pc:sldMasterChg>
      <pc:sldMasterChg chg="add del addSldLayout delSldLayout">
        <pc:chgData name="Богдан  Горбачов" userId="S::bogdan_gorbachev@nvk70.dnepredu.dp.ua::b3decd44-6cf8-432b-8e6c-5976907dc393" providerId="AD" clId="Web-{E2411F3F-3C22-4F8F-8FA1-95FED41ACC0A}" dt="2021-10-15T08:03:30.136" v="54"/>
        <pc:sldMasterMkLst>
          <pc:docMk/>
          <pc:sldMasterMk cId="3685804285" sldId="2147483672"/>
        </pc:sldMasterMkLst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2032297658" sldId="2147483673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3233891076" sldId="2147483674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3915878003" sldId="2147483675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1525606582" sldId="2147483676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100563771" sldId="2147483677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2482715329" sldId="2147483678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478323676" sldId="2147483679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1672043858" sldId="2147483680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401375555" sldId="2147483681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2817004928" sldId="2147483682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3:30.136" v="54"/>
          <pc:sldLayoutMkLst>
            <pc:docMk/>
            <pc:sldMasterMk cId="3685804285" sldId="2147483672"/>
            <pc:sldLayoutMk cId="3380557628" sldId="2147483683"/>
          </pc:sldLayoutMkLst>
        </pc:sldLayoutChg>
      </pc:sldMasterChg>
      <pc:sldMasterChg chg="add del addSldLayout delSldLayout">
        <pc:chgData name="Богдан  Горбачов" userId="S::bogdan_gorbachev@nvk70.dnepredu.dp.ua::b3decd44-6cf8-432b-8e6c-5976907dc393" providerId="AD" clId="Web-{E2411F3F-3C22-4F8F-8FA1-95FED41ACC0A}" dt="2021-10-15T08:04:06.965" v="59"/>
        <pc:sldMasterMkLst>
          <pc:docMk/>
          <pc:sldMasterMk cId="4147465621" sldId="2147483697"/>
        </pc:sldMasterMkLst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4131549166" sldId="2147483686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1221793710" sldId="2147483687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3828896559" sldId="2147483688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1930778958" sldId="2147483689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1211520108" sldId="2147483690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2888554814" sldId="2147483691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3971798401" sldId="2147483692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2400349991" sldId="2147483693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550151737" sldId="2147483694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2842556991" sldId="2147483695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4:06.965" v="59"/>
          <pc:sldLayoutMkLst>
            <pc:docMk/>
            <pc:sldMasterMk cId="4147465621" sldId="2147483697"/>
            <pc:sldLayoutMk cId="111527279" sldId="2147483696"/>
          </pc:sldLayoutMkLst>
        </pc:sldLayoutChg>
      </pc:sldMasterChg>
      <pc:sldMasterChg chg="add del addSldLayout delSldLayout">
        <pc:chgData name="Богдан  Горбачов" userId="S::bogdan_gorbachev@nvk70.dnepredu.dp.ua::b3decd44-6cf8-432b-8e6c-5976907dc393" providerId="AD" clId="Web-{E2411F3F-3C22-4F8F-8FA1-95FED41ACC0A}" dt="2021-10-15T08:06:42.219" v="75"/>
        <pc:sldMasterMkLst>
          <pc:docMk/>
          <pc:sldMasterMk cId="2652780875" sldId="2147483734"/>
        </pc:sldMasterMkLst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3993656016" sldId="2147483723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3108987881" sldId="2147483724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3771972869" sldId="2147483725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13157799" sldId="2147483726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2390944564" sldId="2147483727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2421210605" sldId="2147483728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2466601074" sldId="2147483729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802634448" sldId="2147483730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212413373" sldId="2147483731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779002531" sldId="2147483732"/>
          </pc:sldLayoutMkLst>
        </pc:sldLayoutChg>
        <pc:sldLayoutChg chg="add del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652780875" sldId="2147483734"/>
            <pc:sldLayoutMk cId="3213732677" sldId="2147483733"/>
          </pc:sldLayoutMkLst>
        </pc:sldLayoutChg>
      </pc:sldMasterChg>
      <pc:sldMasterChg chg="add addSldLayout">
        <pc:chgData name="Богдан  Горбачов" userId="S::bogdan_gorbachev@nvk70.dnepredu.dp.ua::b3decd44-6cf8-432b-8e6c-5976907dc393" providerId="AD" clId="Web-{E2411F3F-3C22-4F8F-8FA1-95FED41ACC0A}" dt="2021-10-15T08:06:42.219" v="75"/>
        <pc:sldMasterMkLst>
          <pc:docMk/>
          <pc:sldMasterMk cId="2495385215" sldId="2147483758"/>
        </pc:sldMasterMkLst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3725513902" sldId="2147483747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70897289" sldId="2147483748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2651079400" sldId="2147483749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624564002" sldId="2147483750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2389507958" sldId="2147483751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3904941920" sldId="2147483752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472461106" sldId="2147483753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2901969667" sldId="2147483754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1834533712" sldId="2147483755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3318037067" sldId="2147483756"/>
          </pc:sldLayoutMkLst>
        </pc:sldLayoutChg>
        <pc:sldLayoutChg chg="add">
          <pc:chgData name="Богдан  Горбачов" userId="S::bogdan_gorbachev@nvk70.dnepredu.dp.ua::b3decd44-6cf8-432b-8e6c-5976907dc393" providerId="AD" clId="Web-{E2411F3F-3C22-4F8F-8FA1-95FED41ACC0A}" dt="2021-10-15T08:06:42.219" v="75"/>
          <pc:sldLayoutMkLst>
            <pc:docMk/>
            <pc:sldMasterMk cId="2495385215" sldId="2147483758"/>
            <pc:sldLayoutMk cId="2928675503" sldId="21474837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6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6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6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3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6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85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PU with binary numbers and blueprint">
            <a:extLst>
              <a:ext uri="{FF2B5EF4-FFF2-40B4-BE49-F238E27FC236}">
                <a16:creationId xmlns:a16="http://schemas.microsoft.com/office/drawing/2014/main" id="{5410EF68-F210-4980-96B3-A12364E79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50" name="Oval 49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0159" y="2211978"/>
            <a:ext cx="3535679" cy="142572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600" i="1" dirty="0" err="1"/>
              <a:t>Види</a:t>
            </a:r>
            <a:r>
              <a:rPr lang="ru-RU" sz="2600" b="1" i="1" dirty="0"/>
              <a:t> </a:t>
            </a:r>
            <a:r>
              <a:rPr lang="ru-RU" sz="2600" b="1" i="1" dirty="0" err="1"/>
              <a:t>сучасних</a:t>
            </a:r>
            <a:r>
              <a:rPr lang="ru-RU" sz="2600" b="1" i="1" dirty="0"/>
              <a:t> </a:t>
            </a:r>
            <a:r>
              <a:rPr lang="ru-RU" sz="2600" b="1" i="1" dirty="0" err="1"/>
              <a:t>комп'ютерів</a:t>
            </a:r>
            <a:endParaRPr lang="ru-RU" sz="2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1700" dirty="0" err="1"/>
              <a:t>Підготував</a:t>
            </a:r>
            <a:r>
              <a:rPr lang="ru-RU" sz="1700" dirty="0"/>
              <a:t> </a:t>
            </a:r>
            <a:r>
              <a:rPr lang="ru-RU" sz="1700" dirty="0" err="1"/>
              <a:t>учень</a:t>
            </a:r>
            <a:r>
              <a:rPr lang="ru-RU" sz="1700" dirty="0"/>
              <a:t> 8-А </a:t>
            </a:r>
            <a:r>
              <a:rPr lang="ru-RU" sz="1700" dirty="0" err="1"/>
              <a:t>класа</a:t>
            </a:r>
            <a:br>
              <a:rPr lang="ru-RU" sz="1700" dirty="0"/>
            </a:br>
            <a:r>
              <a:rPr lang="ru-RU" sz="1700" dirty="0" err="1"/>
              <a:t>Горбачов</a:t>
            </a:r>
            <a:r>
              <a:rPr lang="ru-RU" sz="1700" dirty="0"/>
              <a:t> Богдан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9A95D9-130B-4728-8B82-CDB9D80B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AAC2270-673D-4E95-ABF0-0284B14F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83"/>
          <a:stretch/>
        </p:blipFill>
        <p:spPr>
          <a:xfrm>
            <a:off x="20" y="2520"/>
            <a:ext cx="12191980" cy="68554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EA98C-340C-48C3-8725-BFE8180A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5164623"/>
            <a:ext cx="9238434" cy="1114258"/>
          </a:xfrm>
        </p:spPr>
        <p:txBody>
          <a:bodyPr anchor="t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Приватні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>
                <a:solidFill>
                  <a:srgbClr val="FFFFFF"/>
                </a:solidFill>
              </a:rPr>
              <a:t>комп'ютери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888E4-1B07-4748-9AF0-04D5B11D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761999"/>
            <a:ext cx="8178521" cy="3670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u="sng" dirty="0" err="1">
                <a:ea typeface="+mn-lt"/>
                <a:cs typeface="+mn-lt"/>
              </a:rPr>
              <a:t>Настільні</a:t>
            </a:r>
            <a:r>
              <a:rPr lang="ru-RU" b="1" u="sng" dirty="0">
                <a:ea typeface="+mn-lt"/>
                <a:cs typeface="+mn-lt"/>
              </a:rPr>
              <a:t> </a:t>
            </a:r>
            <a:r>
              <a:rPr lang="ru-RU" b="1" u="sng" dirty="0" err="1">
                <a:ea typeface="+mn-lt"/>
                <a:cs typeface="+mn-lt"/>
              </a:rPr>
              <a:t>комп'ютери</a:t>
            </a:r>
            <a:r>
              <a:rPr lang="ru-RU" dirty="0">
                <a:ea typeface="+mn-lt"/>
                <a:cs typeface="+mn-lt"/>
              </a:rPr>
              <a:t> — </a:t>
            </a:r>
            <a:r>
              <a:rPr lang="ru-RU" dirty="0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комп'ютери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які</a:t>
            </a:r>
            <a:r>
              <a:rPr lang="ru-RU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потребують</a:t>
            </a:r>
            <a:r>
              <a:rPr lang="ru-RU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постійного</a:t>
            </a:r>
            <a:r>
              <a:rPr lang="ru-RU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підключення</a:t>
            </a:r>
            <a:r>
              <a:rPr lang="ru-RU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до </a:t>
            </a:r>
            <a:r>
              <a:rPr lang="ru-RU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живлення</a:t>
            </a:r>
            <a:r>
              <a:rPr lang="ru-RU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зазвичай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розташовуються</a:t>
            </a:r>
            <a:r>
              <a:rPr lang="ru-RU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 на </a:t>
            </a:r>
            <a:r>
              <a:rPr lang="ru-RU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столі</a:t>
            </a:r>
            <a:r>
              <a:rPr lang="ru-RU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 і не </a:t>
            </a:r>
            <a:r>
              <a:rPr lang="ru-RU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переносяться</a:t>
            </a:r>
            <a:r>
              <a:rPr lang="ru-RU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під</a:t>
            </a:r>
            <a:r>
              <a:rPr lang="ru-RU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 час </a:t>
            </a:r>
            <a:r>
              <a:rPr lang="ru-RU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роботи</a:t>
            </a:r>
            <a:r>
              <a:rPr lang="ru-RU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. </a:t>
            </a:r>
          </a:p>
          <a:p>
            <a:r>
              <a:rPr lang="ru-RU" dirty="0">
                <a:ea typeface="+mn-lt"/>
                <a:cs typeface="+mn-lt"/>
              </a:rPr>
              <a:t>У </a:t>
            </a:r>
            <a:r>
              <a:rPr lang="ru-RU" dirty="0" err="1">
                <a:ea typeface="+mn-lt"/>
                <a:cs typeface="+mn-lt"/>
              </a:rPr>
              <a:t>сучасному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суспільстві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найпоширенішими</a:t>
            </a:r>
            <a:r>
              <a:rPr lang="ru-RU" dirty="0">
                <a:ea typeface="+mn-lt"/>
                <a:cs typeface="+mn-lt"/>
              </a:rPr>
              <a:t> є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персональні</a:t>
            </a:r>
            <a:r>
              <a:rPr lang="ru-RU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комп'ютери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, </a:t>
            </a:r>
            <a:endParaRPr lang="ru-RU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поділяють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декілька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видів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залежності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функцій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dirty="0" err="1">
                <a:ea typeface="+mn-lt"/>
                <a:cs typeface="+mn-lt"/>
              </a:rPr>
              <a:t>можливостей</a:t>
            </a:r>
            <a:r>
              <a:rPr lang="ru-RU" dirty="0">
                <a:ea typeface="+mn-lt"/>
                <a:cs typeface="+mn-lt"/>
              </a:rPr>
              <a:t> та</a:t>
            </a: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будови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78F814-342A-4489-94FD-6CE1D0DC5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840303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0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5">
            <a:extLst>
              <a:ext uri="{FF2B5EF4-FFF2-40B4-BE49-F238E27FC236}">
                <a16:creationId xmlns:a16="http://schemas.microsoft.com/office/drawing/2014/main" id="{B54BC216-F04F-4D96-9670-AF8A2553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0379" r="1962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EB8FA2-C484-45F6-9114-08EF1EE9A3BD}"/>
              </a:ext>
            </a:extLst>
          </p:cNvPr>
          <p:cNvSpPr txBox="1"/>
          <p:nvPr/>
        </p:nvSpPr>
        <p:spPr>
          <a:xfrm>
            <a:off x="6098425" y="762000"/>
            <a:ext cx="5877508" cy="53340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SzPct val="85000"/>
            </a:pPr>
            <a:r>
              <a:rPr lang="en-US" b="1" cap="all" spc="600" dirty="0" err="1"/>
              <a:t>Настільні</a:t>
            </a:r>
            <a:r>
              <a:rPr lang="en-US" b="1" cap="all" spc="600" dirty="0"/>
              <a:t> </a:t>
            </a:r>
            <a:r>
              <a:rPr lang="en-US" b="1" cap="all" spc="600" dirty="0" err="1"/>
              <a:t>комп'ютери</a:t>
            </a:r>
            <a:endParaRPr lang="en-US" b="1" cap="all" spc="600"/>
          </a:p>
          <a:p>
            <a:r>
              <a:rPr lang="en-US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До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них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відносяться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:</a:t>
            </a:r>
            <a:endParaRPr lang="en-US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highlight>
                <a:srgbClr val="00FF00"/>
              </a:highlight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десктопи</a:t>
            </a:r>
            <a:r>
              <a:rPr lang="en-US" dirty="0">
                <a:ea typeface="+mn-lt"/>
                <a:cs typeface="+mn-lt"/>
              </a:rPr>
              <a:t> — </a:t>
            </a:r>
            <a:r>
              <a:rPr lang="en-US" dirty="0" err="1">
                <a:ea typeface="+mn-lt"/>
                <a:cs typeface="+mn-lt"/>
              </a:rPr>
              <a:t>складається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окремого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системного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блоку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до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якого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підключаються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монітор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клавіатура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миша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інші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пристрої</a:t>
            </a:r>
            <a:r>
              <a:rPr lang="en-US" dirty="0">
                <a:ea typeface="+mn-lt"/>
                <a:cs typeface="+mn-lt"/>
              </a:rPr>
              <a:t>;</a:t>
            </a:r>
            <a:endParaRPr lang="en-US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highlight>
                  <a:srgbClr val="00FF00"/>
                </a:highlight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неттопи</a:t>
            </a:r>
            <a:r>
              <a:rPr lang="en-US" dirty="0">
                <a:ea typeface="+mn-lt"/>
                <a:cs typeface="+mn-lt"/>
              </a:rPr>
              <a:t> — </a:t>
            </a:r>
            <a:r>
              <a:rPr lang="en-US" dirty="0" err="1">
                <a:ea typeface="+mn-lt"/>
                <a:cs typeface="+mn-lt"/>
              </a:rPr>
              <a:t>системний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блок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компактного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розміру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прикріпляється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монітору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менш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потужний</a:t>
            </a:r>
            <a:r>
              <a:rPr lang="en-US" dirty="0">
                <a:ea typeface="+mn-lt"/>
                <a:cs typeface="+mn-lt"/>
              </a:rPr>
              <a:t>;</a:t>
            </a:r>
            <a:endParaRPr lang="en-US" dirty="0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моноблоки</a:t>
            </a:r>
            <a:r>
              <a:rPr lang="en-US" dirty="0">
                <a:ea typeface="+mn-lt"/>
                <a:cs typeface="+mn-lt"/>
              </a:rPr>
              <a:t> — </a:t>
            </a:r>
            <a:r>
              <a:rPr lang="en-US" dirty="0" err="1">
                <a:ea typeface="+mn-lt"/>
                <a:cs typeface="+mn-lt"/>
              </a:rPr>
              <a:t>вид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комп'ютера</a:t>
            </a:r>
            <a:r>
              <a:rPr lang="en-US" dirty="0">
                <a:ea typeface="+mn-lt"/>
                <a:cs typeface="+mn-lt"/>
              </a:rPr>
              <a:t>, у </a:t>
            </a:r>
            <a:r>
              <a:rPr lang="en-US" dirty="0" err="1">
                <a:ea typeface="+mn-lt"/>
                <a:cs typeface="+mn-lt"/>
              </a:rPr>
              <a:t>якому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системний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блок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монітор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виглядають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єдине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ціле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</p:txBody>
      </p:sp>
      <p:pic>
        <p:nvPicPr>
          <p:cNvPr id="23" name="Рисунок 23" descr="Изображение выглядит как текст, электроника, клавиатур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597CE02-57D8-4537-9779-1D044C62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3" y="176980"/>
            <a:ext cx="1108587" cy="10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3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FBCFA0-DE7C-40A3-9978-4F2839067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15">
            <a:extLst>
              <a:ext uri="{FF2B5EF4-FFF2-40B4-BE49-F238E27FC236}">
                <a16:creationId xmlns:a16="http://schemas.microsoft.com/office/drawing/2014/main" id="{BADADC99-9425-4C23-825B-53B7C99D8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r="25000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DBE7-A434-40EF-8B7E-36068DBA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1"/>
            <a:ext cx="3810000" cy="1989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Десктоп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564F31-73E3-4680-87FF-579A2447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9197" y="1114197"/>
            <a:ext cx="4629606" cy="462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C8B9AE1-387B-4C46-86BE-42086FF9D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1457" y="2144119"/>
            <a:ext cx="3222273" cy="256976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82973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293E46A-FB37-4868-9A86-249F5D140DF8}"/>
              </a:ext>
            </a:extLst>
          </p:cNvPr>
          <p:cNvSpPr txBox="1"/>
          <p:nvPr/>
        </p:nvSpPr>
        <p:spPr>
          <a:xfrm>
            <a:off x="1270820" y="4060723"/>
            <a:ext cx="3628102" cy="1886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dirty="0" err="1">
                <a:ea typeface="+mn-lt"/>
                <a:cs typeface="+mn-lt"/>
              </a:rPr>
              <a:t>Складається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окремого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highlight>
                  <a:srgbClr val="FFFF00"/>
                </a:highlight>
                <a:ea typeface="+mn-lt"/>
                <a:cs typeface="+mn-lt"/>
              </a:rPr>
              <a:t>системного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highlight>
                  <a:srgbClr val="FFFF00"/>
                </a:highlight>
                <a:ea typeface="+mn-lt"/>
                <a:cs typeface="+mn-lt"/>
              </a:rPr>
              <a:t>блоку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якого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підключаються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highlight>
                  <a:srgbClr val="00FF00"/>
                </a:highlight>
                <a:ea typeface="+mn-lt"/>
                <a:cs typeface="+mn-lt"/>
              </a:rPr>
              <a:t>монітор</a:t>
            </a:r>
            <a:r>
              <a:rPr lang="en-US" b="1" dirty="0">
                <a:highlight>
                  <a:srgbClr val="00FF00"/>
                </a:highlight>
                <a:ea typeface="+mn-lt"/>
                <a:cs typeface="+mn-lt"/>
              </a:rPr>
              <a:t>, </a:t>
            </a:r>
            <a:r>
              <a:rPr lang="en-US" b="1" dirty="0" err="1">
                <a:highlight>
                  <a:srgbClr val="00FF00"/>
                </a:highlight>
                <a:ea typeface="+mn-lt"/>
                <a:cs typeface="+mn-lt"/>
              </a:rPr>
              <a:t>клавіатура</a:t>
            </a:r>
            <a:r>
              <a:rPr lang="en-US" b="1" dirty="0">
                <a:highlight>
                  <a:srgbClr val="00FF00"/>
                </a:highlight>
                <a:ea typeface="+mn-lt"/>
                <a:cs typeface="+mn-lt"/>
              </a:rPr>
              <a:t>, </a:t>
            </a:r>
            <a:r>
              <a:rPr lang="en-US" b="1" dirty="0" err="1">
                <a:highlight>
                  <a:srgbClr val="00FF00"/>
                </a:highlight>
                <a:ea typeface="+mn-lt"/>
                <a:cs typeface="+mn-lt"/>
              </a:rPr>
              <a:t>миша</a:t>
            </a:r>
            <a:r>
              <a:rPr lang="en-US" b="1" dirty="0">
                <a:highlight>
                  <a:srgbClr val="00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highlight>
                  <a:srgbClr val="00FF00"/>
                </a:highlight>
                <a:ea typeface="+mn-lt"/>
                <a:cs typeface="+mn-lt"/>
              </a:rPr>
              <a:t>та</a:t>
            </a:r>
            <a:r>
              <a:rPr lang="en-US" b="1" dirty="0">
                <a:highlight>
                  <a:srgbClr val="00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highlight>
                  <a:srgbClr val="00FF00"/>
                </a:highlight>
                <a:ea typeface="+mn-lt"/>
                <a:cs typeface="+mn-lt"/>
              </a:rPr>
              <a:t>інші</a:t>
            </a:r>
            <a:r>
              <a:rPr lang="en-US" b="1" dirty="0">
                <a:highlight>
                  <a:srgbClr val="00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highlight>
                  <a:srgbClr val="00FF00"/>
                </a:highlight>
                <a:ea typeface="+mn-lt"/>
                <a:cs typeface="+mn-lt"/>
              </a:rPr>
              <a:t>пристрої</a:t>
            </a:r>
            <a:r>
              <a:rPr lang="en-US" b="1" dirty="0">
                <a:highlight>
                  <a:srgbClr val="00FF00"/>
                </a:highlight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7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5">
            <a:extLst>
              <a:ext uri="{FF2B5EF4-FFF2-40B4-BE49-F238E27FC236}">
                <a16:creationId xmlns:a16="http://schemas.microsoft.com/office/drawing/2014/main" id="{7C0B4094-3329-401E-AB17-1B01F79DF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0379" r="19621"/>
          <a:stretch/>
        </p:blipFill>
        <p:spPr>
          <a:xfrm>
            <a:off x="5075923" y="196655"/>
            <a:ext cx="6095979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FBCFA0-DE7C-40A3-9978-4F2839067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15">
            <a:extLst>
              <a:ext uri="{FF2B5EF4-FFF2-40B4-BE49-F238E27FC236}">
                <a16:creationId xmlns:a16="http://schemas.microsoft.com/office/drawing/2014/main" id="{09C3EEF7-1731-4957-B4FE-31EFC6A7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r="25000"/>
          <a:stretch/>
        </p:blipFill>
        <p:spPr>
          <a:xfrm>
            <a:off x="20" y="-61441"/>
            <a:ext cx="6095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268B4-D10C-4B0B-80ED-C5B6E20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1548582"/>
            <a:ext cx="3810000" cy="1989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Неттоп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5C4D56-395F-4D8E-9187-4AAB758E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270" y="4115880"/>
            <a:ext cx="3299460" cy="1627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Системний</a:t>
            </a:r>
            <a:r>
              <a:rPr lang="en-US" b="1" dirty="0"/>
              <a:t> </a:t>
            </a:r>
            <a:r>
              <a:rPr lang="en-US" b="1" dirty="0" err="1"/>
              <a:t>блок</a:t>
            </a:r>
            <a:r>
              <a:rPr lang="en-US" b="1" dirty="0"/>
              <a:t> </a:t>
            </a:r>
            <a:r>
              <a:rPr lang="en-US" b="1" dirty="0" err="1"/>
              <a:t>компактного</a:t>
            </a:r>
            <a:r>
              <a:rPr lang="en-US" b="1" dirty="0"/>
              <a:t> </a:t>
            </a:r>
            <a:r>
              <a:rPr lang="en-US" b="1" dirty="0" err="1"/>
              <a:t>розміру</a:t>
            </a:r>
            <a:r>
              <a:rPr lang="en-US" dirty="0"/>
              <a:t> </a:t>
            </a:r>
            <a:r>
              <a:rPr lang="en-US" dirty="0" err="1"/>
              <a:t>прикріпляється</a:t>
            </a:r>
            <a:r>
              <a:rPr lang="en-US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до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монітору</a:t>
            </a:r>
            <a:r>
              <a:rPr lang="en-US" b="1" dirty="0">
                <a:highlight>
                  <a:srgbClr val="FFFF00"/>
                </a:highlight>
              </a:rPr>
              <a:t>, </a:t>
            </a:r>
            <a:r>
              <a:rPr lang="en-US" b="1" dirty="0" err="1">
                <a:highlight>
                  <a:srgbClr val="FFFF00"/>
                </a:highlight>
              </a:rPr>
              <a:t>менш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потужний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0564F31-73E3-4680-87FF-579A2447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9197" y="1114197"/>
            <a:ext cx="4629606" cy="462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электроника, проектор&#10;&#10;Автоматически созданное описание">
            <a:extLst>
              <a:ext uri="{FF2B5EF4-FFF2-40B4-BE49-F238E27FC236}">
                <a16:creationId xmlns:a16="http://schemas.microsoft.com/office/drawing/2014/main" id="{47F76DEB-A8EC-41E8-A2FD-C14CEF092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457" y="1978977"/>
            <a:ext cx="3222273" cy="29000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82973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09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FBCFA0-DE7C-40A3-9978-4F2839067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28E2174-8559-467C-9026-E380162E2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7114" y="72284"/>
            <a:ext cx="8912941" cy="70083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268B4-D10C-4B0B-80ED-C5B6E20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1"/>
            <a:ext cx="3810000" cy="1989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Моноблоки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5C4D56-395F-4D8E-9187-4AAB758E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270" y="4115880"/>
            <a:ext cx="3299460" cy="1627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err="1">
                <a:highlight>
                  <a:srgbClr val="FFFF00"/>
                </a:highlight>
                <a:ea typeface="+mn-lt"/>
                <a:cs typeface="+mn-lt"/>
              </a:rPr>
              <a:t>Вид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err="1">
                <a:highlight>
                  <a:srgbClr val="FFFF00"/>
                </a:highlight>
                <a:ea typeface="+mn-lt"/>
                <a:cs typeface="+mn-lt"/>
              </a:rPr>
              <a:t>комп'ютера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en-US" dirty="0">
                <a:ea typeface="+mn-lt"/>
                <a:cs typeface="+mn-lt"/>
              </a:rPr>
              <a:t> у </a:t>
            </a:r>
            <a:r>
              <a:rPr lang="en-US" err="1">
                <a:ea typeface="+mn-lt"/>
                <a:cs typeface="+mn-lt"/>
              </a:rPr>
              <a:t>якому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системний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блок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та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монітор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виглядають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як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єдине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err="1">
                <a:ea typeface="+mn-lt"/>
                <a:cs typeface="+mn-lt"/>
              </a:rPr>
              <a:t>ціле</a:t>
            </a:r>
            <a:r>
              <a:rPr lang="en-US" u="sng" dirty="0">
                <a:ea typeface="+mn-lt"/>
                <a:cs typeface="+mn-lt"/>
              </a:rPr>
              <a:t>.</a:t>
            </a:r>
            <a:endParaRPr lang="ru-RU" u="sng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0564F31-73E3-4680-87FF-579A2447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9197" y="1114197"/>
            <a:ext cx="4629606" cy="462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82973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60BCAD08-A18A-4D79-A8D0-E3B7DBF2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110" y="2205202"/>
            <a:ext cx="2743200" cy="24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2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5">
            <a:extLst>
              <a:ext uri="{FF2B5EF4-FFF2-40B4-BE49-F238E27FC236}">
                <a16:creationId xmlns:a16="http://schemas.microsoft.com/office/drawing/2014/main" id="{B54BC216-F04F-4D96-9670-AF8A2553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 r="21630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EB8FA2-C484-45F6-9114-08EF1EE9A3BD}"/>
              </a:ext>
            </a:extLst>
          </p:cNvPr>
          <p:cNvSpPr txBox="1"/>
          <p:nvPr/>
        </p:nvSpPr>
        <p:spPr>
          <a:xfrm>
            <a:off x="6098425" y="762000"/>
            <a:ext cx="5877508" cy="53340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b="1" cap="all" dirty="0" err="1">
                <a:ea typeface="+mn-lt"/>
                <a:cs typeface="+mn-lt"/>
              </a:rPr>
              <a:t>портативні</a:t>
            </a:r>
            <a:r>
              <a:rPr lang="en-US" b="1" cap="all" dirty="0">
                <a:ea typeface="+mn-lt"/>
                <a:cs typeface="+mn-lt"/>
              </a:rPr>
              <a:t> </a:t>
            </a:r>
            <a:r>
              <a:rPr lang="en-US" b="1" cap="all" dirty="0" err="1">
                <a:ea typeface="+mn-lt"/>
                <a:cs typeface="+mn-lt"/>
              </a:rPr>
              <a:t>комп'ютери</a:t>
            </a:r>
            <a:endParaRPr lang="ru-RU" b="1" cap="all" dirty="0" err="1">
              <a:ea typeface="+mn-lt"/>
              <a:cs typeface="+mn-lt"/>
            </a:endParaRPr>
          </a:p>
          <a:p>
            <a:endParaRPr lang="en-US" b="1" dirty="0">
              <a:solidFill>
                <a:schemeClr val="bg1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До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них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відносяться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ea typeface="+mn-lt"/>
                <a:cs typeface="+mn-lt"/>
              </a:rPr>
              <a:t>:</a:t>
            </a:r>
            <a:endParaRPr lang="en-US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highlight>
                <a:srgbClr val="00FF00"/>
              </a:highlight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десктопи</a:t>
            </a:r>
            <a:r>
              <a:rPr lang="en-US" dirty="0">
                <a:ea typeface="+mn-lt"/>
                <a:cs typeface="+mn-lt"/>
              </a:rPr>
              <a:t> — </a:t>
            </a:r>
            <a:r>
              <a:rPr lang="en-US" dirty="0" err="1">
                <a:ea typeface="+mn-lt"/>
                <a:cs typeface="+mn-lt"/>
              </a:rPr>
              <a:t>складається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окремого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системного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блоку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до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якого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підключаються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монітор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клавіатура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миша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інші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пристрої</a:t>
            </a:r>
            <a:r>
              <a:rPr lang="en-US" dirty="0">
                <a:ea typeface="+mn-lt"/>
                <a:cs typeface="+mn-lt"/>
              </a:rPr>
              <a:t>;</a:t>
            </a:r>
            <a:endParaRPr lang="en-US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highlight>
                  <a:srgbClr val="00FF00"/>
                </a:highlight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неттопи</a:t>
            </a:r>
            <a:r>
              <a:rPr lang="en-US" dirty="0">
                <a:ea typeface="+mn-lt"/>
                <a:cs typeface="+mn-lt"/>
              </a:rPr>
              <a:t> — </a:t>
            </a:r>
            <a:r>
              <a:rPr lang="en-US" dirty="0" err="1">
                <a:ea typeface="+mn-lt"/>
                <a:cs typeface="+mn-lt"/>
              </a:rPr>
              <a:t>системний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блок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компактного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розміру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прикріпляється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монітору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менш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потужний</a:t>
            </a:r>
            <a:r>
              <a:rPr lang="en-US" dirty="0">
                <a:ea typeface="+mn-lt"/>
                <a:cs typeface="+mn-lt"/>
              </a:rPr>
              <a:t>;</a:t>
            </a:r>
            <a:endParaRPr lang="en-US" dirty="0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  <a:ea typeface="+mn-lt"/>
                <a:cs typeface="+mn-lt"/>
              </a:rPr>
              <a:t>моноблоки</a:t>
            </a:r>
            <a:r>
              <a:rPr lang="en-US" dirty="0">
                <a:ea typeface="+mn-lt"/>
                <a:cs typeface="+mn-lt"/>
              </a:rPr>
              <a:t> — </a:t>
            </a:r>
            <a:r>
              <a:rPr lang="en-US" dirty="0" err="1">
                <a:ea typeface="+mn-lt"/>
                <a:cs typeface="+mn-lt"/>
              </a:rPr>
              <a:t>вид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комп'ютера</a:t>
            </a:r>
            <a:r>
              <a:rPr lang="en-US" dirty="0">
                <a:ea typeface="+mn-lt"/>
                <a:cs typeface="+mn-lt"/>
              </a:rPr>
              <a:t>, у </a:t>
            </a:r>
            <a:r>
              <a:rPr lang="en-US" dirty="0" err="1">
                <a:ea typeface="+mn-lt"/>
                <a:cs typeface="+mn-lt"/>
              </a:rPr>
              <a:t>якому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системний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блок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монітор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виглядають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єдине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ціле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34809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PortalVTI</vt:lpstr>
      <vt:lpstr>Види сучасних комп'ютерів</vt:lpstr>
      <vt:lpstr>Приватні комп'ютери</vt:lpstr>
      <vt:lpstr>Презентация PowerPoint</vt:lpstr>
      <vt:lpstr>Десктоп</vt:lpstr>
      <vt:lpstr>Неттоп</vt:lpstr>
      <vt:lpstr>Моноблоки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332</cp:revision>
  <dcterms:created xsi:type="dcterms:W3CDTF">2021-10-15T08:00:37Z</dcterms:created>
  <dcterms:modified xsi:type="dcterms:W3CDTF">2021-10-15T16:37:45Z</dcterms:modified>
</cp:coreProperties>
</file>