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13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F79A7-734A-4F55-8356-C343225ACC5E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7FC7A-75C0-4B35-A1A0-5F176D8D7B1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0595BB-6CDD-43FD-BECE-89807A84187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E71E0-0248-4814-A9BA-1769D61DFD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0595BB-6CDD-43FD-BECE-89807A84187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E71E0-0248-4814-A9BA-1769D61DFD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0595BB-6CDD-43FD-BECE-89807A84187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E71E0-0248-4814-A9BA-1769D61DFD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95BB-6CDD-43FD-BECE-89807A84187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DE71E0-0248-4814-A9BA-1769D61DFDD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0595BB-6CDD-43FD-BECE-89807A84187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7DE71E0-0248-4814-A9BA-1769D61DFDD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95BB-6CDD-43FD-BECE-89807A84187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71E0-0248-4814-A9BA-1769D61DFDD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95BB-6CDD-43FD-BECE-89807A84187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71E0-0248-4814-A9BA-1769D61DFDD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71E0-0248-4814-A9BA-1769D61DFDD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95BB-6CDD-43FD-BECE-89807A84187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95BB-6CDD-43FD-BECE-89807A84187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71E0-0248-4814-A9BA-1769D61DFDD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95BB-6CDD-43FD-BECE-89807A84187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71E0-0248-4814-A9BA-1769D61DFD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0595BB-6CDD-43FD-BECE-89807A84187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DE71E0-0248-4814-A9BA-1769D61DFDD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0595BB-6CDD-43FD-BECE-89807A84187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E71E0-0248-4814-A9BA-1769D61DFD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95BB-6CDD-43FD-BECE-89807A84187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DE71E0-0248-4814-A9BA-1769D61DFDD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95BB-6CDD-43FD-BECE-89807A84187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71E0-0248-4814-A9BA-1769D61DFD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95BB-6CDD-43FD-BECE-89807A84187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71E0-0248-4814-A9BA-1769D61DFD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95BB-6CDD-43FD-BECE-89807A84187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71E0-0248-4814-A9BA-1769D61DFDD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95BB-6CDD-43FD-BECE-89807A84187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71E0-0248-4814-A9BA-1769D61DFD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95BB-6CDD-43FD-BECE-89807A84187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7DE71E0-0248-4814-A9BA-1769D61DFDD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95BB-6CDD-43FD-BECE-89807A84187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71E0-0248-4814-A9BA-1769D61DFD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95BB-6CDD-43FD-BECE-89807A84187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71E0-0248-4814-A9BA-1769D61DFD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95BB-6CDD-43FD-BECE-89807A84187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71E0-0248-4814-A9BA-1769D61DFD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95BB-6CDD-43FD-BECE-89807A84187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71E0-0248-4814-A9BA-1769D61DFD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0595BB-6CDD-43FD-BECE-89807A84187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E71E0-0248-4814-A9BA-1769D61DFD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95BB-6CDD-43FD-BECE-89807A84187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71E0-0248-4814-A9BA-1769D61DFD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95BB-6CDD-43FD-BECE-89807A84187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71E0-0248-4814-A9BA-1769D61DFD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95BB-6CDD-43FD-BECE-89807A84187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71E0-0248-4814-A9BA-1769D61DFD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95BB-6CDD-43FD-BECE-89807A84187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71E0-0248-4814-A9BA-1769D61DFD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0595BB-6CDD-43FD-BECE-89807A84187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E71E0-0248-4814-A9BA-1769D61DFDD9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0595BB-6CDD-43FD-BECE-89807A84187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E71E0-0248-4814-A9BA-1769D61DFD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0595BB-6CDD-43FD-BECE-89807A84187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E71E0-0248-4814-A9BA-1769D61DFDD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0595BB-6CDD-43FD-BECE-89807A84187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E71E0-0248-4814-A9BA-1769D61DFD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0595BB-6CDD-43FD-BECE-89807A84187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E71E0-0248-4814-A9BA-1769D61DFDD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0595BB-6CDD-43FD-BECE-89807A84187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E71E0-0248-4814-A9BA-1769D61DFD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0595BB-6CDD-43FD-BECE-89807A84187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E71E0-0248-4814-A9BA-1769D61DFD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0595BB-6CDD-43FD-BECE-89807A84187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E71E0-0248-4814-A9BA-1769D61DFD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0595BB-6CDD-43FD-BECE-89807A84187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E71E0-0248-4814-A9BA-1769D61DFD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30595BB-6CDD-43FD-BECE-89807A84187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7DE71E0-0248-4814-A9BA-1769D61DFD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0595BB-6CDD-43FD-BECE-89807A84187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E71E0-0248-4814-A9BA-1769D61DFD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0595BB-6CDD-43FD-BECE-89807A84187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E71E0-0248-4814-A9BA-1769D61DFD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30595BB-6CDD-43FD-BECE-89807A84187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7DE71E0-0248-4814-A9BA-1769D61DFD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30595BB-6CDD-43FD-BECE-89807A84187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71E0-0248-4814-A9BA-1769D61DFD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30595BB-6CDD-43FD-BECE-89807A84187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7DE71E0-0248-4814-A9BA-1769D61DFDD9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30595BB-6CDD-43FD-BECE-89807A84187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7DE71E0-0248-4814-A9BA-1769D61DFD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30595BB-6CDD-43FD-BECE-89807A84187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7DE71E0-0248-4814-A9BA-1769D61DFDD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0595BB-6CDD-43FD-BECE-89807A84187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E71E0-0248-4814-A9BA-1769D61DFD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95BB-6CDD-43FD-BECE-89807A84187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71E0-0248-4814-A9BA-1769D61DFD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30595BB-6CDD-43FD-BECE-89807A84187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7DE71E0-0248-4814-A9BA-1769D61DFD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30595BB-6CDD-43FD-BECE-89807A84187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7DE71E0-0248-4814-A9BA-1769D61DFDD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30595BB-6CDD-43FD-BECE-89807A84187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7DE71E0-0248-4814-A9BA-1769D61DFDD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95BB-6CDD-43FD-BECE-89807A84187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71E0-0248-4814-A9BA-1769D61DFD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95BB-6CDD-43FD-BECE-89807A84187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71E0-0248-4814-A9BA-1769D61DFD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0595BB-6CDD-43FD-BECE-89807A84187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E71E0-0248-4814-A9BA-1769D61DFD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0595BB-6CDD-43FD-BECE-89807A84187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E71E0-0248-4814-A9BA-1769D61DFD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0595BB-6CDD-43FD-BECE-89807A84187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E71E0-0248-4814-A9BA-1769D61DFD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0595BB-6CDD-43FD-BECE-89807A84187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E71E0-0248-4814-A9BA-1769D61DFDD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30595BB-6CDD-43FD-BECE-89807A84187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7DE71E0-0248-4814-A9BA-1769D61DFDD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30595BB-6CDD-43FD-BECE-89807A84187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7DE71E0-0248-4814-A9BA-1769D61DFDD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30595BB-6CDD-43FD-BECE-89807A84187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7DE71E0-0248-4814-A9BA-1769D61DFDD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30595BB-6CDD-43FD-BECE-89807A84187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7DE71E0-0248-4814-A9BA-1769D61DFDD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30595BB-6CDD-43FD-BECE-89807A84187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7DE71E0-0248-4814-A9BA-1769D61DFDD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1556792"/>
            <a:ext cx="4722768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Початок </a:t>
            </a:r>
            <a:r>
              <a:rPr lang="ru-RU" dirty="0" err="1"/>
              <a:t>індустріальної</a:t>
            </a:r>
            <a:r>
              <a:rPr lang="ru-RU" dirty="0"/>
              <a:t> (</a:t>
            </a:r>
            <a:r>
              <a:rPr lang="ru-RU" dirty="0" err="1" smtClean="0"/>
              <a:t>промислової</a:t>
            </a:r>
            <a:r>
              <a:rPr lang="ru-RU" dirty="0" smtClean="0"/>
              <a:t>)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</a:t>
            </a:r>
            <a:r>
              <a:rPr lang="ru-RU" dirty="0" err="1" smtClean="0"/>
              <a:t>революці</a:t>
            </a:r>
            <a:r>
              <a:rPr lang="ru-RU" dirty="0" err="1" smtClean="0"/>
              <a:t>ї</a:t>
            </a:r>
            <a:endParaRPr lang="ru-RU" dirty="0"/>
          </a:p>
        </p:txBody>
      </p:sp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4005064"/>
            <a:ext cx="2838450" cy="16097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3848" y="22768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547664" y="1700808"/>
            <a:ext cx="6768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Промисло́ва (індустріальна) револю́ція або промисло́вий переворо́т — перехід від ручного, ремісничо-мануфактурного й доморобного до великого машинного фабрично-заводського виробництва, який розпочався в Англії в другій половині </a:t>
            </a:r>
            <a:r>
              <a:rPr lang="en-US" dirty="0"/>
              <a:t>XVIII </a:t>
            </a:r>
            <a:r>
              <a:rPr lang="vi-VN" dirty="0"/>
              <a:t>ст. й упродовж </a:t>
            </a:r>
            <a:r>
              <a:rPr lang="en-US" dirty="0"/>
              <a:t>XIX </a:t>
            </a:r>
            <a:r>
              <a:rPr lang="vi-VN" dirty="0"/>
              <a:t>ст. поширився на інші країни Європи, США, Японію.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-0x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8220406" cy="61653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4-0x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220405" cy="61653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5-0x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316416" cy="62373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6-0x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7836363" cy="58772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2348880"/>
            <a:ext cx="324036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err="1" smtClean="0"/>
              <a:t>Дякую</a:t>
            </a:r>
            <a:r>
              <a:rPr lang="ru-RU" sz="2800" b="1" dirty="0" smtClean="0"/>
              <a:t> за </a:t>
            </a:r>
            <a:r>
              <a:rPr lang="ru-RU" sz="2800" b="1" dirty="0" err="1" smtClean="0"/>
              <a:t>увагу</a:t>
            </a:r>
            <a:r>
              <a:rPr lang="ru-RU" sz="2800" b="1" dirty="0" smtClean="0"/>
              <a:t>!</a:t>
            </a:r>
            <a:endParaRPr lang="ru-RU" sz="28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38</Words>
  <Application>Microsoft Office PowerPoint</Application>
  <PresentationFormat>Экран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Аспект</vt:lpstr>
      <vt:lpstr>Бумажная</vt:lpstr>
      <vt:lpstr>Апекс</vt:lpstr>
      <vt:lpstr>Метро</vt:lpstr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Gigabyte</dc:creator>
  <cp:lastModifiedBy>Gigabyte</cp:lastModifiedBy>
  <cp:revision>2</cp:revision>
  <dcterms:created xsi:type="dcterms:W3CDTF">2023-03-11T17:38:53Z</dcterms:created>
  <dcterms:modified xsi:type="dcterms:W3CDTF">2023-03-11T17:54:18Z</dcterms:modified>
</cp:coreProperties>
</file>