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media/image2.jpeg" ContentType="image/jpeg"/>
  <Override PartName="/ppt/media/image3.jpeg" ContentType="image/jpeg"/>
  <Override PartName="/ppt/media/image4.jpeg" ContentType="image/jpeg"/>
  <Override PartName="/ppt/media/image5.jpeg" ContentType="image/jpeg"/>
  <Override PartName="/ppt/media/image6.jpeg" ContentType="image/jpeg"/>
  <Override PartName="/ppt/media/image7.jpeg" ContentType="image/jpeg"/>
  <Override PartName="/ppt/media/image8.jpeg" ContentType="image/jpeg"/>
  <Override PartName="/ppt/media/image9.jpeg" ContentType="image/jpeg"/>
  <Override PartName="/ppt/media/image10.jpeg" ContentType="image/jpeg"/>
  <Override PartName="/ppt/media/image11.jpeg" ContentType="image/jpeg"/>
  <Override PartName="/ppt/media/image12.jpeg" ContentType="image/jpeg"/>
  <Override PartName="/ppt/media/image13.jpeg" ContentType="image/jpeg"/>
  <Override PartName="/ppt/media/image14.jpeg" ContentType="image/jpeg"/>
  <Override PartName="/ppt/media/image15.jpeg" ContentType="image/jpeg"/>
  <Override PartName="/ppt/media/image16.jpeg" ContentType="image/jpeg"/>
  <Override PartName="/ppt/media/image17.jpeg" ContentType="image/jpeg"/>
  <Override PartName="/ppt/media/image18.jpeg" ContentType="image/jpeg"/>
  <Override PartName="/ppt/media/image19.jpeg" ContentType="image/jpeg"/>
  <Override PartName="/ppt/media/image20.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2B5481"/>
        </a:solidFill>
        <a:effectLst/>
        <a:uFillTx/>
        <a:latin typeface="Tahoma"/>
        <a:ea typeface="Tahoma"/>
        <a:cs typeface="Tahoma"/>
        <a:sym typeface="Tahoma"/>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2B5481"/>
        </a:solidFill>
        <a:effectLst/>
        <a:uFillTx/>
        <a:latin typeface="Tahoma"/>
        <a:ea typeface="Tahoma"/>
        <a:cs typeface="Tahoma"/>
        <a:sym typeface="Tahoma"/>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2B5481"/>
        </a:solidFill>
        <a:effectLst/>
        <a:uFillTx/>
        <a:latin typeface="Tahoma"/>
        <a:ea typeface="Tahoma"/>
        <a:cs typeface="Tahoma"/>
        <a:sym typeface="Tahoma"/>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2B5481"/>
        </a:solidFill>
        <a:effectLst/>
        <a:uFillTx/>
        <a:latin typeface="Tahoma"/>
        <a:ea typeface="Tahoma"/>
        <a:cs typeface="Tahoma"/>
        <a:sym typeface="Tahoma"/>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2B5481"/>
        </a:solidFill>
        <a:effectLst/>
        <a:uFillTx/>
        <a:latin typeface="Tahoma"/>
        <a:ea typeface="Tahoma"/>
        <a:cs typeface="Tahoma"/>
        <a:sym typeface="Tahoma"/>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2B5481"/>
        </a:solidFill>
        <a:effectLst/>
        <a:uFillTx/>
        <a:latin typeface="Tahoma"/>
        <a:ea typeface="Tahoma"/>
        <a:cs typeface="Tahoma"/>
        <a:sym typeface="Tahoma"/>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2B5481"/>
        </a:solidFill>
        <a:effectLst/>
        <a:uFillTx/>
        <a:latin typeface="Tahoma"/>
        <a:ea typeface="Tahoma"/>
        <a:cs typeface="Tahoma"/>
        <a:sym typeface="Tahoma"/>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2B5481"/>
        </a:solidFill>
        <a:effectLst/>
        <a:uFillTx/>
        <a:latin typeface="Tahoma"/>
        <a:ea typeface="Tahoma"/>
        <a:cs typeface="Tahoma"/>
        <a:sym typeface="Tahoma"/>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2B5481"/>
        </a:solidFill>
        <a:effectLst/>
        <a:uFillTx/>
        <a:latin typeface="Tahoma"/>
        <a:ea typeface="Tahoma"/>
        <a:cs typeface="Tahoma"/>
        <a:sym typeface="Tahom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Tahoma"/>
          <a:ea typeface="Tahoma"/>
          <a:cs typeface="Tahoma"/>
        </a:font>
        <a:srgbClr val="2B5481"/>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DDD"/>
          </a:solidFill>
        </a:fill>
      </a:tcStyle>
    </a:wholeTbl>
    <a:band2H>
      <a:tcTxStyle b="def" i="def"/>
      <a:tcStyle>
        <a:tcBdr/>
        <a:fill>
          <a:solidFill>
            <a:srgbClr val="E6EFEF"/>
          </a:solidFill>
        </a:fill>
      </a:tcStyle>
    </a:band2H>
    <a:firstCol>
      <a:tcTxStyle b="on" i="off">
        <a:font>
          <a:latin typeface="Tahoma"/>
          <a:ea typeface="Tahoma"/>
          <a:cs typeface="Tahom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Tahoma"/>
          <a:ea typeface="Tahoma"/>
          <a:cs typeface="Tahoma"/>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Tahoma"/>
          <a:ea typeface="Tahoma"/>
          <a:cs typeface="Tahom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Tahoma"/>
          <a:ea typeface="Tahoma"/>
          <a:cs typeface="Tahoma"/>
        </a:font>
        <a:srgbClr val="2B5481"/>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
          <a:latin typeface="Tahoma"/>
          <a:ea typeface="Tahoma"/>
          <a:cs typeface="Tahom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Tahoma"/>
          <a:ea typeface="Tahoma"/>
          <a:cs typeface="Tahoma"/>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Tahoma"/>
          <a:ea typeface="Tahoma"/>
          <a:cs typeface="Tahom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Tahoma"/>
          <a:ea typeface="Tahoma"/>
          <a:cs typeface="Tahoma"/>
        </a:font>
        <a:srgbClr val="2B5481"/>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
          <a:latin typeface="Tahoma"/>
          <a:ea typeface="Tahoma"/>
          <a:cs typeface="Tahom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Tahoma"/>
          <a:ea typeface="Tahoma"/>
          <a:cs typeface="Tahoma"/>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Tahoma"/>
          <a:ea typeface="Tahoma"/>
          <a:cs typeface="Tahom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Tahoma"/>
          <a:ea typeface="Tahoma"/>
          <a:cs typeface="Tahoma"/>
        </a:font>
        <a:srgbClr val="2B5481"/>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7E9EC"/>
          </a:solidFill>
        </a:fill>
      </a:tcStyle>
    </a:wholeTbl>
    <a:band2H>
      <a:tcTxStyle b="def" i="def"/>
      <a:tcStyle>
        <a:tcBdr/>
        <a:fill>
          <a:solidFill>
            <a:srgbClr val="FFFFFF"/>
          </a:solidFill>
        </a:fill>
      </a:tcStyle>
    </a:band2H>
    <a:firstCol>
      <a:tcTxStyle b="on" i="off">
        <a:font>
          <a:latin typeface="Tahoma"/>
          <a:ea typeface="Tahoma"/>
          <a:cs typeface="Tahom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Tahoma"/>
          <a:ea typeface="Tahoma"/>
          <a:cs typeface="Tahoma"/>
        </a:font>
        <a:srgbClr val="2B5481"/>
      </a:tcTxStyle>
      <a:tcStyle>
        <a:tcBdr>
          <a:left>
            <a:ln w="12700" cap="flat">
              <a:noFill/>
              <a:miter lim="400000"/>
            </a:ln>
          </a:left>
          <a:right>
            <a:ln w="12700" cap="flat">
              <a:noFill/>
              <a:miter lim="400000"/>
            </a:ln>
          </a:right>
          <a:top>
            <a:ln w="50800" cap="flat">
              <a:solidFill>
                <a:srgbClr val="2B5481"/>
              </a:solidFill>
              <a:prstDash val="solid"/>
              <a:round/>
            </a:ln>
          </a:top>
          <a:bottom>
            <a:ln w="25400" cap="flat">
              <a:solidFill>
                <a:srgbClr val="2B5481"/>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Tahoma"/>
          <a:ea typeface="Tahoma"/>
          <a:cs typeface="Tahoma"/>
        </a:font>
        <a:srgbClr val="FFFFFF"/>
      </a:tcTxStyle>
      <a:tcStyle>
        <a:tcBdr>
          <a:left>
            <a:ln w="12700" cap="flat">
              <a:noFill/>
              <a:miter lim="400000"/>
            </a:ln>
          </a:left>
          <a:right>
            <a:ln w="12700" cap="flat">
              <a:noFill/>
              <a:miter lim="400000"/>
            </a:ln>
          </a:right>
          <a:top>
            <a:ln w="25400" cap="flat">
              <a:solidFill>
                <a:srgbClr val="2B5481"/>
              </a:solidFill>
              <a:prstDash val="solid"/>
              <a:round/>
            </a:ln>
          </a:top>
          <a:bottom>
            <a:ln w="25400" cap="flat">
              <a:solidFill>
                <a:srgbClr val="2B5481"/>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Tahoma"/>
          <a:ea typeface="Tahoma"/>
          <a:cs typeface="Tahoma"/>
        </a:font>
        <a:srgbClr val="2B5481"/>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CFD7"/>
          </a:solidFill>
        </a:fill>
      </a:tcStyle>
    </a:wholeTbl>
    <a:band2H>
      <a:tcTxStyle b="def" i="def"/>
      <a:tcStyle>
        <a:tcBdr/>
        <a:fill>
          <a:solidFill>
            <a:srgbClr val="E7E9EC"/>
          </a:solidFill>
        </a:fill>
      </a:tcStyle>
    </a:band2H>
    <a:firstCol>
      <a:tcTxStyle b="on" i="off">
        <a:font>
          <a:latin typeface="Tahoma"/>
          <a:ea typeface="Tahoma"/>
          <a:cs typeface="Tahom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2B5481"/>
          </a:solidFill>
        </a:fill>
      </a:tcStyle>
    </a:firstCol>
    <a:lastRow>
      <a:tcTxStyle b="on" i="off">
        <a:font>
          <a:latin typeface="Tahoma"/>
          <a:ea typeface="Tahoma"/>
          <a:cs typeface="Tahoma"/>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2B5481"/>
          </a:solidFill>
        </a:fill>
      </a:tcStyle>
    </a:lastRow>
    <a:firstRow>
      <a:tcTxStyle b="on" i="off">
        <a:font>
          <a:latin typeface="Tahoma"/>
          <a:ea typeface="Tahoma"/>
          <a:cs typeface="Tahom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2B5481"/>
          </a:solidFill>
        </a:fill>
      </a:tcStyle>
    </a:firstRow>
  </a:tblStyle>
  <a:tblStyle styleId="{2708684C-4D16-4618-839F-0558EEFCDFE6}" styleName="">
    <a:tblBg/>
    <a:wholeTbl>
      <a:tcTxStyle b="off" i="off">
        <a:font>
          <a:latin typeface="Tahoma"/>
          <a:ea typeface="Tahoma"/>
          <a:cs typeface="Tahom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wholeTbl>
    <a:band2H>
      <a:tcTxStyle b="def" i="def"/>
      <a:tcStyle>
        <a:tcBdr/>
        <a:fill>
          <a:solidFill>
            <a:srgbClr val="FFFFFF"/>
          </a:solidFill>
        </a:fill>
      </a:tcStyle>
    </a:band2H>
    <a:firstCol>
      <a:tcTxStyle b="on" i="off">
        <a:font>
          <a:latin typeface="Tahoma"/>
          <a:ea typeface="Tahoma"/>
          <a:cs typeface="Tahom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firstCol>
    <a:lastRow>
      <a:tcTxStyle b="on" i="off">
        <a:font>
          <a:latin typeface="Tahoma"/>
          <a:ea typeface="Tahoma"/>
          <a:cs typeface="Tahoma"/>
        </a:font>
        <a:srgbClr val="FFFFFF"/>
      </a:tcTxStyle>
      <a:tcStyle>
        <a:tcBdr>
          <a:left>
            <a:ln w="12700" cap="flat">
              <a:solidFill>
                <a:srgbClr val="FFFFFF"/>
              </a:solidFill>
              <a:prstDash val="solid"/>
              <a:round/>
            </a:ln>
          </a:left>
          <a:right>
            <a:ln w="12700" cap="flat">
              <a:solidFill>
                <a:srgbClr val="FFFFFF"/>
              </a:solidFill>
              <a:prstDash val="solid"/>
              <a:round/>
            </a:ln>
          </a:right>
          <a:top>
            <a:ln w="508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lastRow>
    <a:firstRow>
      <a:tcTxStyle b="on" i="off">
        <a:font>
          <a:latin typeface="Tahoma"/>
          <a:ea typeface="Tahoma"/>
          <a:cs typeface="Tahom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254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46" name="Shape 46"/>
          <p:cNvSpPr/>
          <p:nvPr>
            <p:ph type="sldImg"/>
          </p:nvPr>
        </p:nvSpPr>
        <p:spPr>
          <a:xfrm>
            <a:off x="1143000" y="685800"/>
            <a:ext cx="4572000" cy="3429000"/>
          </a:xfrm>
          <a:prstGeom prst="rect">
            <a:avLst/>
          </a:prstGeom>
        </p:spPr>
        <p:txBody>
          <a:bodyPr/>
          <a:lstStyle/>
          <a:p>
            <a:pPr/>
          </a:p>
        </p:txBody>
      </p:sp>
      <p:sp>
        <p:nvSpPr>
          <p:cNvPr id="47" name="Shape 4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a:latin typeface="+mn-lt"/>
        <a:ea typeface="+mn-ea"/>
        <a:cs typeface="+mn-cs"/>
        <a:sym typeface="Helvetica Neue"/>
      </a:defRPr>
    </a:lvl1pPr>
    <a:lvl2pPr indent="228600" latinLnBrk="0">
      <a:defRPr>
        <a:latin typeface="+mn-lt"/>
        <a:ea typeface="+mn-ea"/>
        <a:cs typeface="+mn-cs"/>
        <a:sym typeface="Helvetica Neue"/>
      </a:defRPr>
    </a:lvl2pPr>
    <a:lvl3pPr indent="457200" latinLnBrk="0">
      <a:defRPr>
        <a:latin typeface="+mn-lt"/>
        <a:ea typeface="+mn-ea"/>
        <a:cs typeface="+mn-cs"/>
        <a:sym typeface="Helvetica Neue"/>
      </a:defRPr>
    </a:lvl3pPr>
    <a:lvl4pPr indent="685800" latinLnBrk="0">
      <a:defRPr>
        <a:latin typeface="+mn-lt"/>
        <a:ea typeface="+mn-ea"/>
        <a:cs typeface="+mn-cs"/>
        <a:sym typeface="Helvetica Neue"/>
      </a:defRPr>
    </a:lvl4pPr>
    <a:lvl5pPr indent="914400" latinLnBrk="0">
      <a:defRPr>
        <a:latin typeface="+mn-lt"/>
        <a:ea typeface="+mn-ea"/>
        <a:cs typeface="+mn-cs"/>
        <a:sym typeface="Helvetica Neue"/>
      </a:defRPr>
    </a:lvl5pPr>
    <a:lvl6pPr indent="1143000" latinLnBrk="0">
      <a:defRPr>
        <a:latin typeface="+mn-lt"/>
        <a:ea typeface="+mn-ea"/>
        <a:cs typeface="+mn-cs"/>
        <a:sym typeface="Helvetica Neue"/>
      </a:defRPr>
    </a:lvl6pPr>
    <a:lvl7pPr indent="1371600" latinLnBrk="0">
      <a:defRPr>
        <a:latin typeface="+mn-lt"/>
        <a:ea typeface="+mn-ea"/>
        <a:cs typeface="+mn-cs"/>
        <a:sym typeface="Helvetica Neue"/>
      </a:defRPr>
    </a:lvl7pPr>
    <a:lvl8pPr indent="1600200" latinLnBrk="0">
      <a:defRPr>
        <a:latin typeface="+mn-lt"/>
        <a:ea typeface="+mn-ea"/>
        <a:cs typeface="+mn-cs"/>
        <a:sym typeface="Helvetica Neue"/>
      </a:defRPr>
    </a:lvl8pPr>
    <a:lvl9pPr indent="1828800" latinLnBrk="0">
      <a:defRPr>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Default">
    <p:spTree>
      <p:nvGrpSpPr>
        <p:cNvPr id="1" name=""/>
        <p:cNvGrpSpPr/>
        <p:nvPr/>
      </p:nvGrpSpPr>
      <p:grpSpPr>
        <a:xfrm>
          <a:off x="0" y="0"/>
          <a:ext cx="0" cy="0"/>
          <a:chOff x="0" y="0"/>
          <a:chExt cx="0" cy="0"/>
        </a:xfrm>
      </p:grpSpPr>
      <p:sp>
        <p:nvSpPr>
          <p:cNvPr id="11" name="Текст заголовка"/>
          <p:cNvSpPr txBox="1"/>
          <p:nvPr>
            <p:ph type="title"/>
          </p:nvPr>
        </p:nvSpPr>
        <p:spPr>
          <a:prstGeom prst="rect">
            <a:avLst/>
          </a:prstGeom>
        </p:spPr>
        <p:txBody>
          <a:bodyPr/>
          <a:lstStyle/>
          <a:p>
            <a:pPr/>
            <a:r>
              <a:t>Текст заголовка</a:t>
            </a:r>
          </a:p>
        </p:txBody>
      </p:sp>
      <p:sp>
        <p:nvSpPr>
          <p:cNvPr id="12" name="Уровень текста 1…"/>
          <p:cNvSpPr txBox="1"/>
          <p:nvPr>
            <p:ph type="body" sz="quarter" idx="1"/>
          </p:nvPr>
        </p:nvSpPr>
        <p:spPr>
          <a:prstGeom prst="rect">
            <a:avLst/>
          </a:prstGeom>
        </p:spPr>
        <p:txBody>
          <a:bodyPr/>
          <a:lstStyle/>
          <a:p>
            <a:pPr/>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3" name="Номер слайда"/>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20" name="Текст заголовка"/>
          <p:cNvSpPr txBox="1"/>
          <p:nvPr>
            <p:ph type="title"/>
          </p:nvPr>
        </p:nvSpPr>
        <p:spPr>
          <a:xfrm>
            <a:off x="457200" y="381000"/>
            <a:ext cx="8229600" cy="1371600"/>
          </a:xfrm>
          <a:prstGeom prst="rect">
            <a:avLst/>
          </a:prstGeom>
        </p:spPr>
        <p:txBody>
          <a:bodyPr/>
          <a:lstStyle/>
          <a:p>
            <a:pPr/>
            <a:r>
              <a:t>Текст заголовка</a:t>
            </a:r>
          </a:p>
        </p:txBody>
      </p:sp>
      <p:sp>
        <p:nvSpPr>
          <p:cNvPr id="21" name="Уровень текста 1…"/>
          <p:cNvSpPr txBox="1"/>
          <p:nvPr>
            <p:ph type="body" sz="half" idx="1"/>
          </p:nvPr>
        </p:nvSpPr>
        <p:spPr>
          <a:xfrm>
            <a:off x="457200" y="1981200"/>
            <a:ext cx="4038600" cy="4114800"/>
          </a:xfrm>
          <a:prstGeom prst="rect">
            <a:avLst/>
          </a:prstGeom>
        </p:spPr>
        <p:txBody>
          <a:bodyPr/>
          <a:lstStyle>
            <a:lvl1pPr marL="342900" indent="-342900" algn="l">
              <a:buClr>
                <a:srgbClr val="00CCFF"/>
              </a:buClr>
              <a:buSzPct val="65000"/>
              <a:buChar char="■"/>
            </a:lvl1pPr>
            <a:lvl2pPr marL="783771" indent="-326571" algn="l">
              <a:buClr>
                <a:srgbClr val="00CCFF"/>
              </a:buClr>
              <a:buSzPct val="65000"/>
              <a:buChar char="■"/>
            </a:lvl2pPr>
            <a:lvl3pPr marL="1219200" indent="-304800" algn="l">
              <a:buClr>
                <a:srgbClr val="00CCFF"/>
              </a:buClr>
              <a:buSzPct val="65000"/>
              <a:buChar char="■"/>
            </a:lvl3pPr>
            <a:lvl4pPr marL="1737360" indent="-365760" algn="l">
              <a:buClr>
                <a:srgbClr val="00CCFF"/>
              </a:buClr>
              <a:buSzPct val="65000"/>
              <a:buChar char="■"/>
            </a:lvl4pPr>
            <a:lvl5pPr marL="2235200" indent="-406400" algn="l">
              <a:buClr>
                <a:srgbClr val="00CCFF"/>
              </a:buClr>
              <a:buSzPct val="65000"/>
              <a:buChar char="■"/>
            </a:lvl5pPr>
          </a:lstStyle>
          <a:p>
            <a:pPr/>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22" name="Номер слайда"/>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29" name="Текст заголовка"/>
          <p:cNvSpPr txBox="1"/>
          <p:nvPr>
            <p:ph type="title"/>
          </p:nvPr>
        </p:nvSpPr>
        <p:spPr>
          <a:xfrm>
            <a:off x="457200" y="381000"/>
            <a:ext cx="8229600" cy="1371600"/>
          </a:xfrm>
          <a:prstGeom prst="rect">
            <a:avLst/>
          </a:prstGeom>
        </p:spPr>
        <p:txBody>
          <a:bodyPr/>
          <a:lstStyle/>
          <a:p>
            <a:pPr/>
            <a:r>
              <a:t>Текст заголовка</a:t>
            </a:r>
          </a:p>
        </p:txBody>
      </p:sp>
      <p:sp>
        <p:nvSpPr>
          <p:cNvPr id="30" name="Уровень текста 1…"/>
          <p:cNvSpPr txBox="1"/>
          <p:nvPr>
            <p:ph type="body" sz="half" idx="1"/>
          </p:nvPr>
        </p:nvSpPr>
        <p:spPr>
          <a:xfrm>
            <a:off x="457200" y="1981200"/>
            <a:ext cx="4038600" cy="4114800"/>
          </a:xfrm>
          <a:prstGeom prst="rect">
            <a:avLst/>
          </a:prstGeom>
        </p:spPr>
        <p:txBody>
          <a:bodyPr/>
          <a:lstStyle>
            <a:lvl1pPr marL="342900" indent="-342900" algn="l">
              <a:buClr>
                <a:srgbClr val="00CCFF"/>
              </a:buClr>
              <a:buSzPct val="65000"/>
              <a:buChar char="■"/>
            </a:lvl1pPr>
            <a:lvl2pPr marL="783771" indent="-326571" algn="l">
              <a:buClr>
                <a:srgbClr val="00CCFF"/>
              </a:buClr>
              <a:buSzPct val="65000"/>
              <a:buChar char="■"/>
            </a:lvl2pPr>
            <a:lvl3pPr marL="1219200" indent="-304800" algn="l">
              <a:buClr>
                <a:srgbClr val="00CCFF"/>
              </a:buClr>
              <a:buSzPct val="65000"/>
              <a:buChar char="■"/>
            </a:lvl3pPr>
            <a:lvl4pPr marL="1737360" indent="-365760" algn="l">
              <a:buClr>
                <a:srgbClr val="00CCFF"/>
              </a:buClr>
              <a:buSzPct val="65000"/>
              <a:buChar char="■"/>
            </a:lvl4pPr>
            <a:lvl5pPr marL="2235200" indent="-406400" algn="l">
              <a:buClr>
                <a:srgbClr val="00CCFF"/>
              </a:buClr>
              <a:buSzPct val="65000"/>
              <a:buChar char="■"/>
            </a:lvl5pPr>
          </a:lstStyle>
          <a:p>
            <a:pPr/>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31" name="Номер слайда"/>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38" name="Текст заголовка"/>
          <p:cNvSpPr txBox="1"/>
          <p:nvPr>
            <p:ph type="title"/>
          </p:nvPr>
        </p:nvSpPr>
        <p:spPr>
          <a:xfrm>
            <a:off x="457200" y="381000"/>
            <a:ext cx="8229600" cy="1371600"/>
          </a:xfrm>
          <a:prstGeom prst="rect">
            <a:avLst/>
          </a:prstGeom>
        </p:spPr>
        <p:txBody>
          <a:bodyPr/>
          <a:lstStyle/>
          <a:p>
            <a:pPr/>
            <a:r>
              <a:t>Текст заголовка</a:t>
            </a:r>
          </a:p>
        </p:txBody>
      </p:sp>
      <p:sp>
        <p:nvSpPr>
          <p:cNvPr id="39" name="Уровень текста 1…"/>
          <p:cNvSpPr txBox="1"/>
          <p:nvPr>
            <p:ph type="body" sz="half" idx="1"/>
          </p:nvPr>
        </p:nvSpPr>
        <p:spPr>
          <a:xfrm>
            <a:off x="457200" y="1981200"/>
            <a:ext cx="4038600" cy="4114800"/>
          </a:xfrm>
          <a:prstGeom prst="rect">
            <a:avLst/>
          </a:prstGeom>
        </p:spPr>
        <p:txBody>
          <a:bodyPr/>
          <a:lstStyle>
            <a:lvl1pPr marL="342900" indent="-342900" algn="l">
              <a:buClr>
                <a:srgbClr val="00CCFF"/>
              </a:buClr>
              <a:buSzPct val="65000"/>
              <a:buChar char="■"/>
            </a:lvl1pPr>
            <a:lvl2pPr marL="783771" indent="-326571" algn="l">
              <a:buClr>
                <a:srgbClr val="00CCFF"/>
              </a:buClr>
              <a:buSzPct val="65000"/>
              <a:buChar char="■"/>
            </a:lvl2pPr>
            <a:lvl3pPr marL="1219200" indent="-304800" algn="l">
              <a:buClr>
                <a:srgbClr val="00CCFF"/>
              </a:buClr>
              <a:buSzPct val="65000"/>
              <a:buChar char="■"/>
            </a:lvl3pPr>
            <a:lvl4pPr marL="1737360" indent="-365760" algn="l">
              <a:buClr>
                <a:srgbClr val="00CCFF"/>
              </a:buClr>
              <a:buSzPct val="65000"/>
              <a:buChar char="■"/>
            </a:lvl4pPr>
            <a:lvl5pPr marL="2235200" indent="-406400" algn="l">
              <a:buClr>
                <a:srgbClr val="00CCFF"/>
              </a:buClr>
              <a:buSzPct val="65000"/>
              <a:buChar char="■"/>
            </a:lvl5pPr>
          </a:lstStyle>
          <a:p>
            <a:pPr/>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40" name="Номер слайда"/>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Текст заголовка"/>
          <p:cNvSpPr txBox="1"/>
          <p:nvPr>
            <p:ph type="title"/>
          </p:nvPr>
        </p:nvSpPr>
        <p:spPr>
          <a:xfrm>
            <a:off x="685800" y="1676400"/>
            <a:ext cx="7772400" cy="1828800"/>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Текст заголовка</a:t>
            </a:r>
          </a:p>
        </p:txBody>
      </p:sp>
      <p:sp>
        <p:nvSpPr>
          <p:cNvPr id="3" name="Уровень текста 1…"/>
          <p:cNvSpPr txBox="1"/>
          <p:nvPr>
            <p:ph type="body" idx="1"/>
          </p:nvPr>
        </p:nvSpPr>
        <p:spPr>
          <a:xfrm>
            <a:off x="1371600" y="3886200"/>
            <a:ext cx="6400800" cy="1752600"/>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4" name="Номер слайда"/>
          <p:cNvSpPr txBox="1"/>
          <p:nvPr>
            <p:ph type="sldNum" sz="quarter" idx="2"/>
          </p:nvPr>
        </p:nvSpPr>
        <p:spPr>
          <a:xfrm>
            <a:off x="8384892" y="6432651"/>
            <a:ext cx="301909" cy="288825"/>
          </a:xfrm>
          <a:prstGeom prst="rect">
            <a:avLst/>
          </a:prstGeom>
          <a:ln w="12700">
            <a:miter lim="400000"/>
          </a:ln>
        </p:spPr>
        <p:txBody>
          <a:bodyPr wrap="none" lIns="45719" rIns="45719" anchor="b">
            <a:spAutoFit/>
          </a:bodyPr>
          <a:lstStyle>
            <a:lvl1pPr algn="r">
              <a:defRPr sz="1400">
                <a:solidFill>
                  <a:srgbClr val="FFFFFF"/>
                </a:solidFill>
                <a:effectLst>
                  <a:outerShdw sx="100000" sy="100000" kx="0" ky="0" algn="b" rotWithShape="0" blurRad="12700" dist="25400" dir="2700000">
                    <a:srgbClr val="000000"/>
                  </a:outerShdw>
                </a:effectLst>
                <a:latin typeface="Arial"/>
                <a:ea typeface="Arial"/>
                <a:cs typeface="Arial"/>
                <a:sym typeface="Arial"/>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E5FFFF"/>
          </a:solidFill>
          <a:effectLst>
            <a:outerShdw sx="100000" sy="100000" kx="0" ky="0" algn="b" rotWithShape="0" blurRad="12700" dist="25400" dir="2700000">
              <a:srgbClr val="000000"/>
            </a:outerShdw>
          </a:effectLst>
          <a:uFillTx/>
          <a:latin typeface="Tahoma"/>
          <a:ea typeface="Tahoma"/>
          <a:cs typeface="Tahoma"/>
          <a:sym typeface="Tahoma"/>
        </a:defRPr>
      </a:lvl1pPr>
      <a:lvl2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E5FFFF"/>
          </a:solidFill>
          <a:effectLst>
            <a:outerShdw sx="100000" sy="100000" kx="0" ky="0" algn="b" rotWithShape="0" blurRad="12700" dist="25400" dir="2700000">
              <a:srgbClr val="000000"/>
            </a:outerShdw>
          </a:effectLst>
          <a:uFillTx/>
          <a:latin typeface="Tahoma"/>
          <a:ea typeface="Tahoma"/>
          <a:cs typeface="Tahoma"/>
          <a:sym typeface="Tahoma"/>
        </a:defRPr>
      </a:lvl2pPr>
      <a:lvl3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E5FFFF"/>
          </a:solidFill>
          <a:effectLst>
            <a:outerShdw sx="100000" sy="100000" kx="0" ky="0" algn="b" rotWithShape="0" blurRad="12700" dist="25400" dir="2700000">
              <a:srgbClr val="000000"/>
            </a:outerShdw>
          </a:effectLst>
          <a:uFillTx/>
          <a:latin typeface="Tahoma"/>
          <a:ea typeface="Tahoma"/>
          <a:cs typeface="Tahoma"/>
          <a:sym typeface="Tahoma"/>
        </a:defRPr>
      </a:lvl3pPr>
      <a:lvl4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E5FFFF"/>
          </a:solidFill>
          <a:effectLst>
            <a:outerShdw sx="100000" sy="100000" kx="0" ky="0" algn="b" rotWithShape="0" blurRad="12700" dist="25400" dir="2700000">
              <a:srgbClr val="000000"/>
            </a:outerShdw>
          </a:effectLst>
          <a:uFillTx/>
          <a:latin typeface="Tahoma"/>
          <a:ea typeface="Tahoma"/>
          <a:cs typeface="Tahoma"/>
          <a:sym typeface="Tahoma"/>
        </a:defRPr>
      </a:lvl4pPr>
      <a:lvl5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E5FFFF"/>
          </a:solidFill>
          <a:effectLst>
            <a:outerShdw sx="100000" sy="100000" kx="0" ky="0" algn="b" rotWithShape="0" blurRad="12700" dist="25400" dir="2700000">
              <a:srgbClr val="000000"/>
            </a:outerShdw>
          </a:effectLst>
          <a:uFillTx/>
          <a:latin typeface="Tahoma"/>
          <a:ea typeface="Tahoma"/>
          <a:cs typeface="Tahoma"/>
          <a:sym typeface="Tahoma"/>
        </a:defRPr>
      </a:lvl5pPr>
      <a:lvl6pPr marL="0" marR="0" indent="457200" algn="ctr" defTabSz="914400" rtl="0" latinLnBrk="0">
        <a:lnSpc>
          <a:spcPct val="100000"/>
        </a:lnSpc>
        <a:spcBef>
          <a:spcPts val="0"/>
        </a:spcBef>
        <a:spcAft>
          <a:spcPts val="0"/>
        </a:spcAft>
        <a:buClrTx/>
        <a:buSzTx/>
        <a:buFontTx/>
        <a:buNone/>
        <a:tabLst/>
        <a:defRPr b="0" baseline="0" cap="none" i="0" spc="0" strike="noStrike" sz="4400" u="none">
          <a:ln>
            <a:noFill/>
          </a:ln>
          <a:solidFill>
            <a:srgbClr val="E5FFFF"/>
          </a:solidFill>
          <a:effectLst>
            <a:outerShdw sx="100000" sy="100000" kx="0" ky="0" algn="b" rotWithShape="0" blurRad="12700" dist="25400" dir="2700000">
              <a:srgbClr val="000000"/>
            </a:outerShdw>
          </a:effectLst>
          <a:uFillTx/>
          <a:latin typeface="Tahoma"/>
          <a:ea typeface="Tahoma"/>
          <a:cs typeface="Tahoma"/>
          <a:sym typeface="Tahoma"/>
        </a:defRPr>
      </a:lvl6pPr>
      <a:lvl7pPr marL="0" marR="0" indent="914400" algn="ctr" defTabSz="914400" rtl="0" latinLnBrk="0">
        <a:lnSpc>
          <a:spcPct val="100000"/>
        </a:lnSpc>
        <a:spcBef>
          <a:spcPts val="0"/>
        </a:spcBef>
        <a:spcAft>
          <a:spcPts val="0"/>
        </a:spcAft>
        <a:buClrTx/>
        <a:buSzTx/>
        <a:buFontTx/>
        <a:buNone/>
        <a:tabLst/>
        <a:defRPr b="0" baseline="0" cap="none" i="0" spc="0" strike="noStrike" sz="4400" u="none">
          <a:ln>
            <a:noFill/>
          </a:ln>
          <a:solidFill>
            <a:srgbClr val="E5FFFF"/>
          </a:solidFill>
          <a:effectLst>
            <a:outerShdw sx="100000" sy="100000" kx="0" ky="0" algn="b" rotWithShape="0" blurRad="12700" dist="25400" dir="2700000">
              <a:srgbClr val="000000"/>
            </a:outerShdw>
          </a:effectLst>
          <a:uFillTx/>
          <a:latin typeface="Tahoma"/>
          <a:ea typeface="Tahoma"/>
          <a:cs typeface="Tahoma"/>
          <a:sym typeface="Tahoma"/>
        </a:defRPr>
      </a:lvl7pPr>
      <a:lvl8pPr marL="0" marR="0" indent="1371600" algn="ctr" defTabSz="914400" rtl="0" latinLnBrk="0">
        <a:lnSpc>
          <a:spcPct val="100000"/>
        </a:lnSpc>
        <a:spcBef>
          <a:spcPts val="0"/>
        </a:spcBef>
        <a:spcAft>
          <a:spcPts val="0"/>
        </a:spcAft>
        <a:buClrTx/>
        <a:buSzTx/>
        <a:buFontTx/>
        <a:buNone/>
        <a:tabLst/>
        <a:defRPr b="0" baseline="0" cap="none" i="0" spc="0" strike="noStrike" sz="4400" u="none">
          <a:ln>
            <a:noFill/>
          </a:ln>
          <a:solidFill>
            <a:srgbClr val="E5FFFF"/>
          </a:solidFill>
          <a:effectLst>
            <a:outerShdw sx="100000" sy="100000" kx="0" ky="0" algn="b" rotWithShape="0" blurRad="12700" dist="25400" dir="2700000">
              <a:srgbClr val="000000"/>
            </a:outerShdw>
          </a:effectLst>
          <a:uFillTx/>
          <a:latin typeface="Tahoma"/>
          <a:ea typeface="Tahoma"/>
          <a:cs typeface="Tahoma"/>
          <a:sym typeface="Tahoma"/>
        </a:defRPr>
      </a:lvl8pPr>
      <a:lvl9pPr marL="0" marR="0" indent="1828800" algn="ctr" defTabSz="914400" rtl="0" latinLnBrk="0">
        <a:lnSpc>
          <a:spcPct val="100000"/>
        </a:lnSpc>
        <a:spcBef>
          <a:spcPts val="0"/>
        </a:spcBef>
        <a:spcAft>
          <a:spcPts val="0"/>
        </a:spcAft>
        <a:buClrTx/>
        <a:buSzTx/>
        <a:buFontTx/>
        <a:buNone/>
        <a:tabLst/>
        <a:defRPr b="0" baseline="0" cap="none" i="0" spc="0" strike="noStrike" sz="4400" u="none">
          <a:ln>
            <a:noFill/>
          </a:ln>
          <a:solidFill>
            <a:srgbClr val="E5FFFF"/>
          </a:solidFill>
          <a:effectLst>
            <a:outerShdw sx="100000" sy="100000" kx="0" ky="0" algn="b" rotWithShape="0" blurRad="12700" dist="25400" dir="2700000">
              <a:srgbClr val="000000"/>
            </a:outerShdw>
          </a:effectLst>
          <a:uFillTx/>
          <a:latin typeface="Tahoma"/>
          <a:ea typeface="Tahoma"/>
          <a:cs typeface="Tahoma"/>
          <a:sym typeface="Tahoma"/>
        </a:defRPr>
      </a:lvl9pPr>
    </p:titleStyle>
    <p:bodyStyle>
      <a:lvl1pPr marL="0" marR="0" indent="0" algn="ctr" defTabSz="914400" rtl="0" latinLnBrk="0">
        <a:lnSpc>
          <a:spcPct val="100000"/>
        </a:lnSpc>
        <a:spcBef>
          <a:spcPts val="700"/>
        </a:spcBef>
        <a:spcAft>
          <a:spcPts val="0"/>
        </a:spcAft>
        <a:buClrTx/>
        <a:buSzTx/>
        <a:buFontTx/>
        <a:buNone/>
        <a:tabLst/>
        <a:defRPr b="0" baseline="0" cap="none" i="0" spc="0" strike="noStrike" sz="3200" u="none">
          <a:ln>
            <a:noFill/>
          </a:ln>
          <a:solidFill>
            <a:srgbClr val="FFFFFF"/>
          </a:solidFill>
          <a:effectLst>
            <a:outerShdw sx="100000" sy="100000" kx="0" ky="0" algn="b" rotWithShape="0" blurRad="12700" dist="25400" dir="2700000">
              <a:srgbClr val="000000"/>
            </a:outerShdw>
          </a:effectLst>
          <a:uFillTx/>
          <a:latin typeface="Tahoma"/>
          <a:ea typeface="Tahoma"/>
          <a:cs typeface="Tahoma"/>
          <a:sym typeface="Tahoma"/>
        </a:defRPr>
      </a:lvl1pPr>
      <a:lvl2pPr marL="0" marR="0" indent="457200" algn="ctr" defTabSz="914400" rtl="0" latinLnBrk="0">
        <a:lnSpc>
          <a:spcPct val="100000"/>
        </a:lnSpc>
        <a:spcBef>
          <a:spcPts val="700"/>
        </a:spcBef>
        <a:spcAft>
          <a:spcPts val="0"/>
        </a:spcAft>
        <a:buClrTx/>
        <a:buSzTx/>
        <a:buFontTx/>
        <a:buNone/>
        <a:tabLst/>
        <a:defRPr b="0" baseline="0" cap="none" i="0" spc="0" strike="noStrike" sz="3200" u="none">
          <a:ln>
            <a:noFill/>
          </a:ln>
          <a:solidFill>
            <a:srgbClr val="FFFFFF"/>
          </a:solidFill>
          <a:effectLst>
            <a:outerShdw sx="100000" sy="100000" kx="0" ky="0" algn="b" rotWithShape="0" blurRad="12700" dist="25400" dir="2700000">
              <a:srgbClr val="000000"/>
            </a:outerShdw>
          </a:effectLst>
          <a:uFillTx/>
          <a:latin typeface="Tahoma"/>
          <a:ea typeface="Tahoma"/>
          <a:cs typeface="Tahoma"/>
          <a:sym typeface="Tahoma"/>
        </a:defRPr>
      </a:lvl2pPr>
      <a:lvl3pPr marL="0" marR="0" indent="914400" algn="ctr" defTabSz="914400" rtl="0" latinLnBrk="0">
        <a:lnSpc>
          <a:spcPct val="100000"/>
        </a:lnSpc>
        <a:spcBef>
          <a:spcPts val="700"/>
        </a:spcBef>
        <a:spcAft>
          <a:spcPts val="0"/>
        </a:spcAft>
        <a:buClrTx/>
        <a:buSzTx/>
        <a:buFontTx/>
        <a:buNone/>
        <a:tabLst/>
        <a:defRPr b="0" baseline="0" cap="none" i="0" spc="0" strike="noStrike" sz="3200" u="none">
          <a:ln>
            <a:noFill/>
          </a:ln>
          <a:solidFill>
            <a:srgbClr val="FFFFFF"/>
          </a:solidFill>
          <a:effectLst>
            <a:outerShdw sx="100000" sy="100000" kx="0" ky="0" algn="b" rotWithShape="0" blurRad="12700" dist="25400" dir="2700000">
              <a:srgbClr val="000000"/>
            </a:outerShdw>
          </a:effectLst>
          <a:uFillTx/>
          <a:latin typeface="Tahoma"/>
          <a:ea typeface="Tahoma"/>
          <a:cs typeface="Tahoma"/>
          <a:sym typeface="Tahoma"/>
        </a:defRPr>
      </a:lvl3pPr>
      <a:lvl4pPr marL="0" marR="0" indent="1371600" algn="ctr" defTabSz="914400" rtl="0" latinLnBrk="0">
        <a:lnSpc>
          <a:spcPct val="100000"/>
        </a:lnSpc>
        <a:spcBef>
          <a:spcPts val="700"/>
        </a:spcBef>
        <a:spcAft>
          <a:spcPts val="0"/>
        </a:spcAft>
        <a:buClrTx/>
        <a:buSzTx/>
        <a:buFontTx/>
        <a:buNone/>
        <a:tabLst/>
        <a:defRPr b="0" baseline="0" cap="none" i="0" spc="0" strike="noStrike" sz="3200" u="none">
          <a:ln>
            <a:noFill/>
          </a:ln>
          <a:solidFill>
            <a:srgbClr val="FFFFFF"/>
          </a:solidFill>
          <a:effectLst>
            <a:outerShdw sx="100000" sy="100000" kx="0" ky="0" algn="b" rotWithShape="0" blurRad="12700" dist="25400" dir="2700000">
              <a:srgbClr val="000000"/>
            </a:outerShdw>
          </a:effectLst>
          <a:uFillTx/>
          <a:latin typeface="Tahoma"/>
          <a:ea typeface="Tahoma"/>
          <a:cs typeface="Tahoma"/>
          <a:sym typeface="Tahoma"/>
        </a:defRPr>
      </a:lvl4pPr>
      <a:lvl5pPr marL="0" marR="0" indent="1828800" algn="ctr" defTabSz="914400" rtl="0" latinLnBrk="0">
        <a:lnSpc>
          <a:spcPct val="100000"/>
        </a:lnSpc>
        <a:spcBef>
          <a:spcPts val="700"/>
        </a:spcBef>
        <a:spcAft>
          <a:spcPts val="0"/>
        </a:spcAft>
        <a:buClrTx/>
        <a:buSzTx/>
        <a:buFontTx/>
        <a:buNone/>
        <a:tabLst/>
        <a:defRPr b="0" baseline="0" cap="none" i="0" spc="0" strike="noStrike" sz="3200" u="none">
          <a:ln>
            <a:noFill/>
          </a:ln>
          <a:solidFill>
            <a:srgbClr val="FFFFFF"/>
          </a:solidFill>
          <a:effectLst>
            <a:outerShdw sx="100000" sy="100000" kx="0" ky="0" algn="b" rotWithShape="0" blurRad="12700" dist="25400" dir="2700000">
              <a:srgbClr val="000000"/>
            </a:outerShdw>
          </a:effectLst>
          <a:uFillTx/>
          <a:latin typeface="Tahoma"/>
          <a:ea typeface="Tahoma"/>
          <a:cs typeface="Tahoma"/>
          <a:sym typeface="Tahoma"/>
        </a:defRPr>
      </a:lvl5pPr>
      <a:lvl6pPr marL="0" marR="0" indent="2286000" algn="ctr" defTabSz="914400" rtl="0" latinLnBrk="0">
        <a:lnSpc>
          <a:spcPct val="100000"/>
        </a:lnSpc>
        <a:spcBef>
          <a:spcPts val="700"/>
        </a:spcBef>
        <a:spcAft>
          <a:spcPts val="0"/>
        </a:spcAft>
        <a:buClrTx/>
        <a:buSzTx/>
        <a:buFontTx/>
        <a:buNone/>
        <a:tabLst/>
        <a:defRPr b="0" baseline="0" cap="none" i="0" spc="0" strike="noStrike" sz="3200" u="none">
          <a:ln>
            <a:noFill/>
          </a:ln>
          <a:solidFill>
            <a:srgbClr val="FFFFFF"/>
          </a:solidFill>
          <a:effectLst>
            <a:outerShdw sx="100000" sy="100000" kx="0" ky="0" algn="b" rotWithShape="0" blurRad="12700" dist="25400" dir="2700000">
              <a:srgbClr val="000000"/>
            </a:outerShdw>
          </a:effectLst>
          <a:uFillTx/>
          <a:latin typeface="Tahoma"/>
          <a:ea typeface="Tahoma"/>
          <a:cs typeface="Tahoma"/>
          <a:sym typeface="Tahoma"/>
        </a:defRPr>
      </a:lvl6pPr>
      <a:lvl7pPr marL="0" marR="0" indent="2743200" algn="ctr" defTabSz="914400" rtl="0" latinLnBrk="0">
        <a:lnSpc>
          <a:spcPct val="100000"/>
        </a:lnSpc>
        <a:spcBef>
          <a:spcPts val="700"/>
        </a:spcBef>
        <a:spcAft>
          <a:spcPts val="0"/>
        </a:spcAft>
        <a:buClrTx/>
        <a:buSzTx/>
        <a:buFontTx/>
        <a:buNone/>
        <a:tabLst/>
        <a:defRPr b="0" baseline="0" cap="none" i="0" spc="0" strike="noStrike" sz="3200" u="none">
          <a:ln>
            <a:noFill/>
          </a:ln>
          <a:solidFill>
            <a:srgbClr val="FFFFFF"/>
          </a:solidFill>
          <a:effectLst>
            <a:outerShdw sx="100000" sy="100000" kx="0" ky="0" algn="b" rotWithShape="0" blurRad="12700" dist="25400" dir="2700000">
              <a:srgbClr val="000000"/>
            </a:outerShdw>
          </a:effectLst>
          <a:uFillTx/>
          <a:latin typeface="Tahoma"/>
          <a:ea typeface="Tahoma"/>
          <a:cs typeface="Tahoma"/>
          <a:sym typeface="Tahoma"/>
        </a:defRPr>
      </a:lvl7pPr>
      <a:lvl8pPr marL="0" marR="0" indent="3200400" algn="ctr" defTabSz="914400" rtl="0" latinLnBrk="0">
        <a:lnSpc>
          <a:spcPct val="100000"/>
        </a:lnSpc>
        <a:spcBef>
          <a:spcPts val="700"/>
        </a:spcBef>
        <a:spcAft>
          <a:spcPts val="0"/>
        </a:spcAft>
        <a:buClrTx/>
        <a:buSzTx/>
        <a:buFontTx/>
        <a:buNone/>
        <a:tabLst/>
        <a:defRPr b="0" baseline="0" cap="none" i="0" spc="0" strike="noStrike" sz="3200" u="none">
          <a:ln>
            <a:noFill/>
          </a:ln>
          <a:solidFill>
            <a:srgbClr val="FFFFFF"/>
          </a:solidFill>
          <a:effectLst>
            <a:outerShdw sx="100000" sy="100000" kx="0" ky="0" algn="b" rotWithShape="0" blurRad="12700" dist="25400" dir="2700000">
              <a:srgbClr val="000000"/>
            </a:outerShdw>
          </a:effectLst>
          <a:uFillTx/>
          <a:latin typeface="Tahoma"/>
          <a:ea typeface="Tahoma"/>
          <a:cs typeface="Tahoma"/>
          <a:sym typeface="Tahoma"/>
        </a:defRPr>
      </a:lvl8pPr>
      <a:lvl9pPr marL="0" marR="0" indent="3657600" algn="ctr" defTabSz="914400" rtl="0" latinLnBrk="0">
        <a:lnSpc>
          <a:spcPct val="100000"/>
        </a:lnSpc>
        <a:spcBef>
          <a:spcPts val="700"/>
        </a:spcBef>
        <a:spcAft>
          <a:spcPts val="0"/>
        </a:spcAft>
        <a:buClrTx/>
        <a:buSzTx/>
        <a:buFontTx/>
        <a:buNone/>
        <a:tabLst/>
        <a:defRPr b="0" baseline="0" cap="none" i="0" spc="0" strike="noStrike" sz="3200" u="none">
          <a:ln>
            <a:noFill/>
          </a:ln>
          <a:solidFill>
            <a:srgbClr val="FFFFFF"/>
          </a:solidFill>
          <a:effectLst>
            <a:outerShdw sx="100000" sy="100000" kx="0" ky="0" algn="b" rotWithShape="0" blurRad="12700" dist="25400" dir="2700000">
              <a:srgbClr val="000000"/>
            </a:outerShdw>
          </a:effectLst>
          <a:uFillTx/>
          <a:latin typeface="Tahoma"/>
          <a:ea typeface="Tahoma"/>
          <a:cs typeface="Tahoma"/>
          <a:sym typeface="Tahoma"/>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effectLst>
            <a:outerShdw sx="100000" sy="100000" kx="0" ky="0" algn="b" rotWithShape="0" blurRad="12700" dist="25400" dir="2700000">
              <a:srgbClr val="000000"/>
            </a:outerShdw>
          </a:effectLst>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effectLst>
            <a:outerShdw sx="100000" sy="100000" kx="0" ky="0" algn="b" rotWithShape="0" blurRad="12700" dist="25400" dir="2700000">
              <a:srgbClr val="000000"/>
            </a:outerShdw>
          </a:effectLst>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effectLst>
            <a:outerShdw sx="100000" sy="100000" kx="0" ky="0" algn="b" rotWithShape="0" blurRad="12700" dist="25400" dir="2700000">
              <a:srgbClr val="000000"/>
            </a:outerShdw>
          </a:effectLst>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effectLst>
            <a:outerShdw sx="100000" sy="100000" kx="0" ky="0" algn="b" rotWithShape="0" blurRad="12700" dist="25400" dir="2700000">
              <a:srgbClr val="000000"/>
            </a:outerShdw>
          </a:effectLst>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effectLst>
            <a:outerShdw sx="100000" sy="100000" kx="0" ky="0" algn="b" rotWithShape="0" blurRad="12700" dist="25400" dir="2700000">
              <a:srgbClr val="000000"/>
            </a:outerShdw>
          </a:effectLst>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effectLst>
            <a:outerShdw sx="100000" sy="100000" kx="0" ky="0" algn="b" rotWithShape="0" blurRad="12700" dist="25400" dir="2700000">
              <a:srgbClr val="000000"/>
            </a:outerShdw>
          </a:effectLst>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effectLst>
            <a:outerShdw sx="100000" sy="100000" kx="0" ky="0" algn="b" rotWithShape="0" blurRad="12700" dist="25400" dir="2700000">
              <a:srgbClr val="000000"/>
            </a:outerShdw>
          </a:effectLst>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effectLst>
            <a:outerShdw sx="100000" sy="100000" kx="0" ky="0" algn="b" rotWithShape="0" blurRad="12700" dist="25400" dir="2700000">
              <a:srgbClr val="000000"/>
            </a:outerShdw>
          </a:effectLst>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effectLst>
            <a:outerShdw sx="100000" sy="100000" kx="0" ky="0" algn="b" rotWithShape="0" blurRad="12700" dist="25400" dir="2700000">
              <a:srgbClr val="000000"/>
            </a:outerShdw>
          </a:effectLst>
          <a:uFillTx/>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6.jpeg"/><Relationship Id="rId3" Type="http://schemas.openxmlformats.org/officeDocument/2006/relationships/image" Target="../media/image17.jpeg"/></Relationships>

</file>

<file path=ppt/slides/_rels/slide11.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8.jpeg"/><Relationship Id="rId3" Type="http://schemas.openxmlformats.org/officeDocument/2006/relationships/image" Target="../media/image19.jpeg"/><Relationship Id="rId4" Type="http://schemas.openxmlformats.org/officeDocument/2006/relationships/image" Target="../media/image20.jpe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jpeg"/></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jpeg"/><Relationship Id="rId3" Type="http://schemas.openxmlformats.org/officeDocument/2006/relationships/image" Target="../media/image5.jpeg"/></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6.jpeg"/><Relationship Id="rId3" Type="http://schemas.openxmlformats.org/officeDocument/2006/relationships/image" Target="../media/image7.jpeg"/></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8.jpeg"/><Relationship Id="rId3" Type="http://schemas.openxmlformats.org/officeDocument/2006/relationships/image" Target="../media/image3.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9.jpeg"/><Relationship Id="rId3" Type="http://schemas.openxmlformats.org/officeDocument/2006/relationships/image" Target="../media/image10.jpeg"/></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1.jpeg"/><Relationship Id="rId3" Type="http://schemas.openxmlformats.org/officeDocument/2006/relationships/image" Target="../media/image12.jpeg"/></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3.jpeg"/><Relationship Id="rId3" Type="http://schemas.openxmlformats.org/officeDocument/2006/relationships/image" Target="../media/image14.jpeg"/><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9" name="Электромагнитные излучения небесных тел"/>
          <p:cNvSpPr txBox="1"/>
          <p:nvPr>
            <p:ph type="ctrTitle"/>
          </p:nvPr>
        </p:nvSpPr>
        <p:spPr>
          <a:prstGeom prst="rect">
            <a:avLst/>
          </a:prstGeom>
        </p:spPr>
        <p:txBody>
          <a:bodyPr/>
          <a:lstStyle/>
          <a:p>
            <a:pPr/>
            <a:r>
              <a:t>Электромагнитные излучения небесных тел</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7" name="При взаимодействии с веществом электромагнитное излучение оказывает на него давление. У большинства небесных тел сила давления излучения ничтожно мала по сравнению с другими действующими силами, однако в молодых горячих звездах большой светимости и в некоторых рентгеновских источниках давление излучения может играть важную роль и должно учитываться при изучении этих объектов."/>
          <p:cNvSpPr txBox="1"/>
          <p:nvPr>
            <p:ph type="body" idx="1"/>
          </p:nvPr>
        </p:nvSpPr>
        <p:spPr>
          <a:xfrm>
            <a:off x="457200" y="404812"/>
            <a:ext cx="8362950" cy="5691188"/>
          </a:xfrm>
          <a:prstGeom prst="rect">
            <a:avLst/>
          </a:prstGeom>
        </p:spPr>
        <p:txBody>
          <a:bodyPr/>
          <a:lstStyle/>
          <a:p>
            <a:pPr>
              <a:lnSpc>
                <a:spcPct val="80000"/>
              </a:lnSpc>
              <a:spcBef>
                <a:spcPts val="500"/>
              </a:spcBef>
              <a:buSzTx/>
              <a:buFont typeface="Wingdings"/>
              <a:buNone/>
              <a:defRPr sz="2400"/>
            </a:pPr>
            <a:r>
              <a:t>При взаимодействии с веществом электромагнитное излучение оказывает на него давление. У большинства небесных тел сила давления излучения ничтожно мала по сравнению с другими действующими силами, однако в молодых горячих звездах большой светимости и в некоторых рентгеновских источниках давление излучения может играть важную роль и должно учитываться при изучении этих объектов.</a:t>
            </a:r>
            <a:r>
              <a:rPr sz="1800"/>
              <a:t> </a:t>
            </a:r>
          </a:p>
        </p:txBody>
      </p:sp>
      <p:pic>
        <p:nvPicPr>
          <p:cNvPr id="88" name="i?id=54053058-58-72.jpeg" descr="i?id=54053058-58-72.jpeg"/>
          <p:cNvPicPr>
            <a:picLocks noChangeAspect="1"/>
          </p:cNvPicPr>
          <p:nvPr/>
        </p:nvPicPr>
        <p:blipFill>
          <a:blip r:embed="rId2">
            <a:extLst/>
          </a:blip>
          <a:stretch>
            <a:fillRect/>
          </a:stretch>
        </p:blipFill>
        <p:spPr>
          <a:xfrm>
            <a:off x="1042987" y="3860800"/>
            <a:ext cx="2879726" cy="1900238"/>
          </a:xfrm>
          <a:prstGeom prst="rect">
            <a:avLst/>
          </a:prstGeom>
          <a:ln w="12700">
            <a:miter lim="400000"/>
          </a:ln>
        </p:spPr>
      </p:pic>
      <p:pic>
        <p:nvPicPr>
          <p:cNvPr id="89" name="i?id=25524972-36-72.jpeg" descr="i?id=25524972-36-72.jpeg"/>
          <p:cNvPicPr>
            <a:picLocks noChangeAspect="1"/>
          </p:cNvPicPr>
          <p:nvPr/>
        </p:nvPicPr>
        <p:blipFill>
          <a:blip r:embed="rId3">
            <a:extLst/>
          </a:blip>
          <a:stretch>
            <a:fillRect/>
          </a:stretch>
        </p:blipFill>
        <p:spPr>
          <a:xfrm>
            <a:off x="5351462" y="3700462"/>
            <a:ext cx="3181351" cy="2395538"/>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med" advClick="1" p14:dur="1000">
        <p:strips dir="ru"/>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1" name="Спасибо за внимание!"/>
          <p:cNvSpPr txBox="1"/>
          <p:nvPr>
            <p:ph type="title"/>
          </p:nvPr>
        </p:nvSpPr>
        <p:spPr>
          <a:prstGeom prst="rect">
            <a:avLst/>
          </a:prstGeom>
        </p:spPr>
        <p:txBody>
          <a:bodyPr/>
          <a:lstStyle/>
          <a:p>
            <a:pPr/>
            <a:r>
              <a:t>Спасибо за внимание!</a:t>
            </a:r>
          </a:p>
        </p:txBody>
      </p:sp>
      <p:pic>
        <p:nvPicPr>
          <p:cNvPr id="92" name="i?id=326889061-55-72.jpeg" descr="i?id=326889061-55-72.jpeg"/>
          <p:cNvPicPr>
            <a:picLocks noChangeAspect="1"/>
          </p:cNvPicPr>
          <p:nvPr/>
        </p:nvPicPr>
        <p:blipFill>
          <a:blip r:embed="rId2">
            <a:extLst/>
          </a:blip>
          <a:stretch>
            <a:fillRect/>
          </a:stretch>
        </p:blipFill>
        <p:spPr>
          <a:xfrm>
            <a:off x="755650" y="1989137"/>
            <a:ext cx="3190875" cy="2425701"/>
          </a:xfrm>
          <a:prstGeom prst="rect">
            <a:avLst/>
          </a:prstGeom>
          <a:ln w="12700">
            <a:miter lim="400000"/>
          </a:ln>
        </p:spPr>
      </p:pic>
      <p:pic>
        <p:nvPicPr>
          <p:cNvPr id="93" name="i?id=55976913-66-72.jpeg" descr="i?id=55976913-66-72.jpeg"/>
          <p:cNvPicPr>
            <a:picLocks noChangeAspect="1"/>
          </p:cNvPicPr>
          <p:nvPr/>
        </p:nvPicPr>
        <p:blipFill>
          <a:blip r:embed="rId3">
            <a:extLst/>
          </a:blip>
          <a:stretch>
            <a:fillRect/>
          </a:stretch>
        </p:blipFill>
        <p:spPr>
          <a:xfrm>
            <a:off x="6156325" y="1412875"/>
            <a:ext cx="2401888" cy="1887538"/>
          </a:xfrm>
          <a:prstGeom prst="rect">
            <a:avLst/>
          </a:prstGeom>
          <a:ln w="12700">
            <a:miter lim="400000"/>
          </a:ln>
        </p:spPr>
      </p:pic>
      <p:pic>
        <p:nvPicPr>
          <p:cNvPr id="94" name="i?id=66347823-24-72.jpeg" descr="i?id=66347823-24-72.jpeg"/>
          <p:cNvPicPr>
            <a:picLocks noChangeAspect="1"/>
          </p:cNvPicPr>
          <p:nvPr/>
        </p:nvPicPr>
        <p:blipFill>
          <a:blip r:embed="rId4">
            <a:extLst/>
          </a:blip>
          <a:stretch>
            <a:fillRect/>
          </a:stretch>
        </p:blipFill>
        <p:spPr>
          <a:xfrm>
            <a:off x="4140200" y="3573462"/>
            <a:ext cx="3600450" cy="2711451"/>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med" advClick="1" p14:dur="1000">
        <p:dissolv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1" name="Электромагнитное излучение небесных тел — основной источник информации о космических объектах. Исследуя электромагнитное излучение, можно узнать температуру, плотность, химический состав и другие характеристики интересующего нас объекта. Полное описание свойств электромагнитного излучения и его взаимодействия с веществом дается квантовой электродинамикой — одной из самых сложных теорий современной физики. Согласно этой теории, электромагнитное излучение обладает как волновыми свойствами, так и свойствами потока частиц, называемых фотонами или квантами электромагнитного поля."/>
          <p:cNvSpPr txBox="1"/>
          <p:nvPr>
            <p:ph type="body" idx="1"/>
          </p:nvPr>
        </p:nvSpPr>
        <p:spPr>
          <a:xfrm>
            <a:off x="457200" y="765175"/>
            <a:ext cx="8075613" cy="5330825"/>
          </a:xfrm>
          <a:prstGeom prst="rect">
            <a:avLst/>
          </a:prstGeom>
        </p:spPr>
        <p:txBody>
          <a:bodyPr/>
          <a:lstStyle>
            <a:lvl1pPr>
              <a:lnSpc>
                <a:spcPct val="80000"/>
              </a:lnSpc>
              <a:spcBef>
                <a:spcPts val="400"/>
              </a:spcBef>
              <a:buSzTx/>
              <a:buFont typeface="Wingdings"/>
              <a:buNone/>
              <a:defRPr sz="2000"/>
            </a:lvl1pPr>
          </a:lstStyle>
          <a:p>
            <a:pPr/>
            <a:r>
              <a:t>Электромагнитное излучение небесных тел — основной источник информации о космических объектах. Исследуя электромагнитное излучение, можно узнать температуру, плотность, химический состав и другие характеристики интересующего нас объекта. Полное описание свойств электромагнитного излучения и его взаимодействия с веществом дается квантовой электродинамикой — одной из самых сложных теорий современной физики. Согласно этой теории, электромагнитное излучение обладает как волновыми свойствами, так и свойствами потока частиц, называемых фотонами или квантами электромагнитного поля. </a:t>
            </a:r>
          </a:p>
        </p:txBody>
      </p:sp>
      <p:pic>
        <p:nvPicPr>
          <p:cNvPr id="52" name="90251344.jpeg" descr="90251344.jpeg"/>
          <p:cNvPicPr>
            <a:picLocks noChangeAspect="1"/>
          </p:cNvPicPr>
          <p:nvPr/>
        </p:nvPicPr>
        <p:blipFill>
          <a:blip r:embed="rId2">
            <a:extLst/>
          </a:blip>
          <a:stretch>
            <a:fillRect/>
          </a:stretch>
        </p:blipFill>
        <p:spPr>
          <a:xfrm>
            <a:off x="1476375" y="3933825"/>
            <a:ext cx="6335713" cy="2714625"/>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med" advClick="1" p14:dur="1000">
        <p:cover dir="r"/>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4" name="Волновые свойства электромагнитного излучения определяются взаимодействующими переменными электрическими и магнитными полями. Так же как и любая волна, электромагнитное излучение характеризуется частотой, обозначаемой обычно буквой v, и длиной волны λ.…"/>
          <p:cNvSpPr txBox="1"/>
          <p:nvPr>
            <p:ph type="body" idx="1"/>
          </p:nvPr>
        </p:nvSpPr>
        <p:spPr>
          <a:xfrm>
            <a:off x="457200" y="549275"/>
            <a:ext cx="7786688" cy="5546725"/>
          </a:xfrm>
          <a:prstGeom prst="rect">
            <a:avLst/>
          </a:prstGeom>
        </p:spPr>
        <p:txBody>
          <a:bodyPr/>
          <a:lstStyle/>
          <a:p>
            <a:pPr>
              <a:lnSpc>
                <a:spcPct val="80000"/>
              </a:lnSpc>
              <a:spcBef>
                <a:spcPts val="400"/>
              </a:spcBef>
              <a:buSzTx/>
              <a:buFont typeface="Wingdings"/>
              <a:buNone/>
              <a:defRPr sz="1800"/>
            </a:pPr>
            <a:r>
              <a:t>Волновые свойства электромагнитного излучения определяются взаимодействующими переменными электрическими и магнитными полями. Так же как и любая волна, электромагнитное излучение характеризуется частотой, обозначаемой обычно буквой v, и длиной волны λ.</a:t>
            </a:r>
          </a:p>
          <a:p>
            <a:pPr>
              <a:lnSpc>
                <a:spcPct val="80000"/>
              </a:lnSpc>
              <a:spcBef>
                <a:spcPts val="400"/>
              </a:spcBef>
              <a:buSzTx/>
              <a:buFont typeface="Wingdings"/>
              <a:buNone/>
              <a:defRPr sz="1800"/>
            </a:pPr>
            <a:r>
              <a:t>Длина волны и частота связаны друг с другом формулой V = c/λ,</a:t>
            </a:r>
          </a:p>
          <a:p>
            <a:pPr>
              <a:lnSpc>
                <a:spcPct val="80000"/>
              </a:lnSpc>
              <a:spcBef>
                <a:spcPts val="400"/>
              </a:spcBef>
              <a:defRPr sz="1800"/>
            </a:pPr>
            <a:r>
              <a:t>где с — скорость света. Очень важным свойством электромагнитного излучения является то, что скорость его распространения в вакууме не зависит ни от длины волны, ни от скорости движения источника и всегда равна 300 ООО км/с.</a:t>
            </a:r>
          </a:p>
          <a:p>
            <a:pPr>
              <a:lnSpc>
                <a:spcPct val="80000"/>
              </a:lnSpc>
              <a:spcBef>
                <a:spcPts val="400"/>
              </a:spcBef>
              <a:buSzTx/>
              <a:buFont typeface="Wingdings"/>
              <a:buNone/>
              <a:defRPr sz="1800"/>
            </a:pPr>
            <a:r>
              <a:t>Если рассматривать электромагнитное излучение как поток фотонов, то его основная характеристика определяется энергией фотонов E, связанной с частотой формулой Планка:</a:t>
            </a:r>
          </a:p>
          <a:p>
            <a:pPr>
              <a:lnSpc>
                <a:spcPct val="80000"/>
              </a:lnSpc>
              <a:spcBef>
                <a:spcPts val="400"/>
              </a:spcBef>
              <a:buSzTx/>
              <a:buFont typeface="Wingdings"/>
              <a:buNone/>
              <a:defRPr sz="1800"/>
            </a:pPr>
            <a:r>
              <a:t>E=hv,</a:t>
            </a:r>
          </a:p>
          <a:p>
            <a:pPr>
              <a:lnSpc>
                <a:spcPct val="80000"/>
              </a:lnSpc>
              <a:spcBef>
                <a:spcPts val="400"/>
              </a:spcBef>
              <a:defRPr sz="1800"/>
            </a:pPr>
            <a:r>
              <a:t>где h — постоянная Планка, v — частота излучения.</a:t>
            </a:r>
          </a:p>
        </p:txBody>
      </p:sp>
      <p:pic>
        <p:nvPicPr>
          <p:cNvPr id="55" name="Картинка 3 из 278" descr="Картинка 3 из 278"/>
          <p:cNvPicPr>
            <a:picLocks noChangeAspect="1"/>
          </p:cNvPicPr>
          <p:nvPr/>
        </p:nvPicPr>
        <p:blipFill>
          <a:blip r:embed="rId2">
            <a:extLst/>
          </a:blip>
          <a:stretch>
            <a:fillRect/>
          </a:stretch>
        </p:blipFill>
        <p:spPr>
          <a:xfrm>
            <a:off x="468312" y="4365625"/>
            <a:ext cx="3527426" cy="2278063"/>
          </a:xfrm>
          <a:prstGeom prst="rect">
            <a:avLst/>
          </a:prstGeom>
          <a:ln w="12700">
            <a:miter lim="400000"/>
          </a:ln>
        </p:spPr>
      </p:pic>
      <p:pic>
        <p:nvPicPr>
          <p:cNvPr id="56" name="Картинка 12 из 278" descr="Картинка 12 из 278"/>
          <p:cNvPicPr>
            <a:picLocks noChangeAspect="1"/>
          </p:cNvPicPr>
          <p:nvPr/>
        </p:nvPicPr>
        <p:blipFill>
          <a:blip r:embed="rId3">
            <a:extLst/>
          </a:blip>
          <a:stretch>
            <a:fillRect/>
          </a:stretch>
        </p:blipFill>
        <p:spPr>
          <a:xfrm>
            <a:off x="6838950" y="4221162"/>
            <a:ext cx="2305050" cy="2159001"/>
          </a:xfrm>
          <a:prstGeom prst="rect">
            <a:avLst/>
          </a:prstGeom>
          <a:ln w="12700">
            <a:miter lim="400000"/>
          </a:ln>
        </p:spPr>
      </p:pic>
      <p:pic>
        <p:nvPicPr>
          <p:cNvPr id="57" name="i?id=95452114-50-72.jpeg" descr="i?id=95452114-50-72.jpeg"/>
          <p:cNvPicPr>
            <a:picLocks noChangeAspect="1"/>
          </p:cNvPicPr>
          <p:nvPr/>
        </p:nvPicPr>
        <p:blipFill>
          <a:blip r:embed="rId4">
            <a:extLst/>
          </a:blip>
          <a:stretch>
            <a:fillRect/>
          </a:stretch>
        </p:blipFill>
        <p:spPr>
          <a:xfrm>
            <a:off x="4356100" y="4508500"/>
            <a:ext cx="2160588" cy="1779588"/>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med" advClick="1" p14:dur="1000">
        <p:blinds dir="horz"/>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9" name="Хотя физическая природа и основные свойства одинаковы для всех электромагнитных волн, характер взаимодействия с веществом и методы исследования излучения, имеющего разную длину волны, сильно отличаются. В связи с этим электромагнитное излучение небесных тел условно делится на несколько диапазонов.…"/>
          <p:cNvSpPr txBox="1"/>
          <p:nvPr>
            <p:ph type="body" idx="1"/>
          </p:nvPr>
        </p:nvSpPr>
        <p:spPr>
          <a:xfrm>
            <a:off x="457200" y="692150"/>
            <a:ext cx="8075613" cy="5403850"/>
          </a:xfrm>
          <a:prstGeom prst="rect">
            <a:avLst/>
          </a:prstGeom>
        </p:spPr>
        <p:txBody>
          <a:bodyPr/>
          <a:lstStyle/>
          <a:p>
            <a:pPr>
              <a:lnSpc>
                <a:spcPct val="80000"/>
              </a:lnSpc>
              <a:spcBef>
                <a:spcPts val="400"/>
              </a:spcBef>
              <a:buSzTx/>
              <a:buFont typeface="Wingdings"/>
              <a:buNone/>
              <a:defRPr sz="2000"/>
            </a:pPr>
            <a:r>
              <a:t>Хотя физическая природа и основные свойства одинаковы для всех электромагнитных волн, характер взаимодействия с веществом и методы исследования излучения, имеющего разную длину волны, сильно отличаются. В связи с этим электромагнитное излучение небесных тел условно делится на несколько диапазонов.</a:t>
            </a:r>
          </a:p>
          <a:p>
            <a:pPr>
              <a:lnSpc>
                <a:spcPct val="80000"/>
              </a:lnSpc>
              <a:spcBef>
                <a:spcPts val="400"/>
              </a:spcBef>
              <a:buSzTx/>
              <a:buFont typeface="Wingdings"/>
              <a:buNone/>
              <a:defRPr sz="2000"/>
            </a:pPr>
            <a:r>
              <a:t>Излучение с длиной волны от 390 нм до 760 нм человеческий глаз воспринимает как свет, причем разным длинам волн соответствуют разные цвета: фиолетовый, синий и голубой — от 390 нм до 500 нм; зеленый и желтый — от 500 нм до 590 нм; оранжевый и красный — от 590 нм до 760 нм. Для обнаружения излучения из других диапазонов требуются специальные приборы.</a:t>
            </a:r>
          </a:p>
        </p:txBody>
      </p:sp>
      <p:pic>
        <p:nvPicPr>
          <p:cNvPr id="60" name="Картинка 28 из 278" descr="Картинка 28 из 278"/>
          <p:cNvPicPr>
            <a:picLocks noChangeAspect="1"/>
          </p:cNvPicPr>
          <p:nvPr/>
        </p:nvPicPr>
        <p:blipFill>
          <a:blip r:embed="rId2">
            <a:extLst/>
          </a:blip>
          <a:stretch>
            <a:fillRect/>
          </a:stretch>
        </p:blipFill>
        <p:spPr>
          <a:xfrm>
            <a:off x="5003800" y="4005262"/>
            <a:ext cx="3460750" cy="2503488"/>
          </a:xfrm>
          <a:prstGeom prst="rect">
            <a:avLst/>
          </a:prstGeom>
          <a:ln w="12700">
            <a:miter lim="400000"/>
          </a:ln>
        </p:spPr>
      </p:pic>
      <p:pic>
        <p:nvPicPr>
          <p:cNvPr id="61" name="i?id=78970361-37-72.jpeg" descr="i?id=78970361-37-72.jpeg"/>
          <p:cNvPicPr>
            <a:picLocks noChangeAspect="1"/>
          </p:cNvPicPr>
          <p:nvPr/>
        </p:nvPicPr>
        <p:blipFill>
          <a:blip r:embed="rId3">
            <a:extLst/>
          </a:blip>
          <a:stretch>
            <a:fillRect/>
          </a:stretch>
        </p:blipFill>
        <p:spPr>
          <a:xfrm>
            <a:off x="900112" y="4005262"/>
            <a:ext cx="3241676" cy="2593976"/>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med" advClick="1" p14:dur="1000">
        <p:cover dir="u"/>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3" name="Диапазоны электромагнитного излучения…"/>
          <p:cNvSpPr txBox="1"/>
          <p:nvPr>
            <p:ph type="body" idx="1"/>
          </p:nvPr>
        </p:nvSpPr>
        <p:spPr>
          <a:xfrm>
            <a:off x="457200" y="333375"/>
            <a:ext cx="6059488" cy="5762625"/>
          </a:xfrm>
          <a:prstGeom prst="rect">
            <a:avLst/>
          </a:prstGeom>
        </p:spPr>
        <p:txBody>
          <a:bodyPr/>
          <a:lstStyle/>
          <a:p>
            <a:pPr>
              <a:lnSpc>
                <a:spcPct val="80000"/>
              </a:lnSpc>
              <a:spcBef>
                <a:spcPts val="400"/>
              </a:spcBef>
              <a:buSzTx/>
              <a:buFont typeface="Wingdings"/>
              <a:buNone/>
              <a:defRPr sz="2000"/>
            </a:pPr>
            <a:r>
              <a:t>Диапазоны электромагнитного излучения</a:t>
            </a:r>
          </a:p>
          <a:p>
            <a:pPr>
              <a:lnSpc>
                <a:spcPct val="80000"/>
              </a:lnSpc>
              <a:spcBef>
                <a:spcPts val="400"/>
              </a:spcBef>
              <a:buSzTx/>
              <a:buFont typeface="Wingdings"/>
              <a:buNone/>
              <a:defRPr sz="2000"/>
            </a:pPr>
            <a:r>
              <a:t>Название Длина волны</a:t>
            </a:r>
          </a:p>
          <a:p>
            <a:pPr>
              <a:lnSpc>
                <a:spcPct val="80000"/>
              </a:lnSpc>
              <a:spcBef>
                <a:spcPts val="400"/>
              </a:spcBef>
              <a:buSzTx/>
              <a:buFont typeface="Wingdings"/>
              <a:buNone/>
              <a:defRPr sz="2000"/>
            </a:pPr>
            <a:r>
              <a:t>Гамма-лучи меньше 0,01 нм</a:t>
            </a:r>
          </a:p>
          <a:p>
            <a:pPr>
              <a:lnSpc>
                <a:spcPct val="80000"/>
              </a:lnSpc>
              <a:spcBef>
                <a:spcPts val="400"/>
              </a:spcBef>
              <a:buSzTx/>
              <a:buFont typeface="Wingdings"/>
              <a:buNone/>
              <a:defRPr sz="2000"/>
            </a:pPr>
            <a:r>
              <a:t>Рентгеновские лучи от 0,01 до 10 нм</a:t>
            </a:r>
          </a:p>
          <a:p>
            <a:pPr>
              <a:lnSpc>
                <a:spcPct val="80000"/>
              </a:lnSpc>
              <a:spcBef>
                <a:spcPts val="400"/>
              </a:spcBef>
              <a:buSzTx/>
              <a:buFont typeface="Wingdings"/>
              <a:buNone/>
              <a:defRPr sz="2000"/>
            </a:pPr>
            <a:r>
              <a:t>Ультрафиолетовые лучи от 10 до 390 нм</a:t>
            </a:r>
          </a:p>
          <a:p>
            <a:pPr>
              <a:lnSpc>
                <a:spcPct val="80000"/>
              </a:lnSpc>
              <a:spcBef>
                <a:spcPts val="400"/>
              </a:spcBef>
              <a:buSzTx/>
              <a:buFont typeface="Wingdings"/>
              <a:buNone/>
              <a:defRPr sz="2000"/>
            </a:pPr>
            <a:r>
              <a:t>Видимые лучи от 390 до 760 нм</a:t>
            </a:r>
          </a:p>
          <a:p>
            <a:pPr>
              <a:lnSpc>
                <a:spcPct val="80000"/>
              </a:lnSpc>
              <a:spcBef>
                <a:spcPts val="400"/>
              </a:spcBef>
              <a:buSzTx/>
              <a:buFont typeface="Wingdings"/>
              <a:buNone/>
              <a:defRPr sz="2000"/>
            </a:pPr>
            <a:r>
              <a:t>Инфракрасные лучи от 760 нм до 1 мм</a:t>
            </a:r>
          </a:p>
          <a:p>
            <a:pPr>
              <a:lnSpc>
                <a:spcPct val="80000"/>
              </a:lnSpc>
              <a:spcBef>
                <a:spcPts val="400"/>
              </a:spcBef>
              <a:buSzTx/>
              <a:buFont typeface="Wingdings"/>
              <a:buNone/>
              <a:defRPr sz="2000"/>
            </a:pPr>
            <a:r>
              <a:t>Радиоволны больше 1 мм</a:t>
            </a:r>
          </a:p>
          <a:p>
            <a:pPr>
              <a:lnSpc>
                <a:spcPct val="80000"/>
              </a:lnSpc>
              <a:spcBef>
                <a:spcPts val="400"/>
              </a:spcBef>
              <a:buSzTx/>
              <a:buFont typeface="Wingdings"/>
              <a:buNone/>
              <a:defRPr sz="2000"/>
            </a:pPr>
            <a:r>
              <a:t>Изучение электромагнитных волн, испускаемых небесными телами, затрудняется поглощением в земной атмосфере, которая пропускает лишь излучение в диапазонах длин волн от 300 нм до 1000 нм, от 1 см до 20 м и в нескольких «окнах прозрачности» в инфракрасном диапазоне. На этих длинах волн наблюдения могут производиться с Земли. Наблюдения в других диапазонах возможны только с помощью приборов, поднятых на большую высоту на самолетах и воздушных шарах или установленных на ракетах и искусственных спутниках Земли.</a:t>
            </a:r>
          </a:p>
        </p:txBody>
      </p:sp>
      <p:pic>
        <p:nvPicPr>
          <p:cNvPr id="64" name="i?id=270057883-57-72.jpeg" descr="i?id=270057883-57-72.jpeg"/>
          <p:cNvPicPr>
            <a:picLocks noChangeAspect="1"/>
          </p:cNvPicPr>
          <p:nvPr/>
        </p:nvPicPr>
        <p:blipFill>
          <a:blip r:embed="rId2">
            <a:extLst/>
          </a:blip>
          <a:stretch>
            <a:fillRect/>
          </a:stretch>
        </p:blipFill>
        <p:spPr>
          <a:xfrm>
            <a:off x="6516687" y="404812"/>
            <a:ext cx="2373313" cy="3860801"/>
          </a:xfrm>
          <a:prstGeom prst="rect">
            <a:avLst/>
          </a:prstGeom>
          <a:ln w="12700">
            <a:miter lim="400000"/>
          </a:ln>
        </p:spPr>
      </p:pic>
      <p:pic>
        <p:nvPicPr>
          <p:cNvPr id="65" name="i?id=13536786-62-72.jpeg" descr="i?id=13536786-62-72.jpeg"/>
          <p:cNvPicPr>
            <a:picLocks noChangeAspect="1"/>
          </p:cNvPicPr>
          <p:nvPr/>
        </p:nvPicPr>
        <p:blipFill>
          <a:blip r:embed="rId3">
            <a:extLst/>
          </a:blip>
          <a:stretch>
            <a:fillRect/>
          </a:stretch>
        </p:blipFill>
        <p:spPr>
          <a:xfrm>
            <a:off x="6443662" y="4652962"/>
            <a:ext cx="2411413" cy="1816101"/>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med" advClick="1" p14:dur="1000">
        <p:dissolv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7" name="Обычно небесные тела излучают сразу на многих длинах волн. Распределение энергии излучения по длинам волн называется спектром излучения, а определение характеристик излучающих тел по их спектру — спектральным анализом. Различают три основных вида спектров:…"/>
          <p:cNvSpPr txBox="1"/>
          <p:nvPr>
            <p:ph type="body" idx="1"/>
          </p:nvPr>
        </p:nvSpPr>
        <p:spPr>
          <a:xfrm>
            <a:off x="457200" y="404812"/>
            <a:ext cx="8218488" cy="5691188"/>
          </a:xfrm>
          <a:prstGeom prst="rect">
            <a:avLst/>
          </a:prstGeom>
        </p:spPr>
        <p:txBody>
          <a:bodyPr/>
          <a:lstStyle/>
          <a:p>
            <a:pPr>
              <a:spcBef>
                <a:spcPts val="400"/>
              </a:spcBef>
              <a:buSzTx/>
              <a:buFont typeface="Wingdings"/>
              <a:buNone/>
              <a:defRPr sz="2000"/>
            </a:pPr>
            <a:r>
              <a:t>Обычно небесные тела излучают сразу на многих длинах волн. Распределение энергии излучения по длинам волн называется спектром излучения, а определение характеристик излучающих тел по их спектру — спектральным анализом. Различают три основных вида спектров:</a:t>
            </a:r>
          </a:p>
          <a:p>
            <a:pPr>
              <a:spcBef>
                <a:spcPts val="400"/>
              </a:spcBef>
              <a:defRPr sz="2000"/>
            </a:pPr>
            <a:r>
              <a:t>непрерывный спектр</a:t>
            </a:r>
          </a:p>
          <a:p>
            <a:pPr>
              <a:spcBef>
                <a:spcPts val="400"/>
              </a:spcBef>
              <a:defRPr sz="2000"/>
            </a:pPr>
            <a:r>
              <a:t>линейчатый спектр поглощения </a:t>
            </a:r>
          </a:p>
          <a:p>
            <a:pPr>
              <a:spcBef>
                <a:spcPts val="400"/>
              </a:spcBef>
              <a:defRPr sz="2000"/>
            </a:pPr>
            <a:r>
              <a:t>и линейчатый эмиссионный спектр</a:t>
            </a:r>
          </a:p>
        </p:txBody>
      </p:sp>
      <p:pic>
        <p:nvPicPr>
          <p:cNvPr id="68" name="Картинка 16 из 278" descr="Картинка 16 из 278"/>
          <p:cNvPicPr>
            <a:picLocks noChangeAspect="1"/>
          </p:cNvPicPr>
          <p:nvPr/>
        </p:nvPicPr>
        <p:blipFill>
          <a:blip r:embed="rId2">
            <a:extLst/>
          </a:blip>
          <a:stretch>
            <a:fillRect/>
          </a:stretch>
        </p:blipFill>
        <p:spPr>
          <a:xfrm>
            <a:off x="5364162" y="1989137"/>
            <a:ext cx="3511551" cy="3360738"/>
          </a:xfrm>
          <a:prstGeom prst="rect">
            <a:avLst/>
          </a:prstGeom>
          <a:ln w="12700">
            <a:miter lim="400000"/>
          </a:ln>
        </p:spPr>
      </p:pic>
      <p:pic>
        <p:nvPicPr>
          <p:cNvPr id="69" name="Картинка 21 из 278" descr="Картинка 21 из 278"/>
          <p:cNvPicPr>
            <a:picLocks noChangeAspect="1"/>
          </p:cNvPicPr>
          <p:nvPr/>
        </p:nvPicPr>
        <p:blipFill>
          <a:blip r:embed="rId3">
            <a:extLst/>
          </a:blip>
          <a:stretch>
            <a:fillRect/>
          </a:stretch>
        </p:blipFill>
        <p:spPr>
          <a:xfrm>
            <a:off x="1187450" y="3933825"/>
            <a:ext cx="3495675" cy="2371725"/>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med" advClick="1" p14:dur="1000">
        <p:dissolv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1" name="Непрерывный спектр"/>
          <p:cNvSpPr txBox="1"/>
          <p:nvPr>
            <p:ph type="title"/>
          </p:nvPr>
        </p:nvSpPr>
        <p:spPr>
          <a:prstGeom prst="rect">
            <a:avLst/>
          </a:prstGeom>
        </p:spPr>
        <p:txBody>
          <a:bodyPr/>
          <a:lstStyle>
            <a:lvl1pPr>
              <a:defRPr sz="4000"/>
            </a:lvl1pPr>
          </a:lstStyle>
          <a:p>
            <a:pPr/>
            <a:r>
              <a:t>Непрерывный спектр</a:t>
            </a:r>
          </a:p>
        </p:txBody>
      </p:sp>
      <p:sp>
        <p:nvSpPr>
          <p:cNvPr id="72" name="В непрерывном спектре присутствует излучение в широком диапазоне длин волн. Такой спектр имеет излучение нагретого плотного вещества, причем, чем выше температура, тем на меньшую длину волны приходится максимум излучаемой телом энергии. Другой пример с непрерывным спектром — облако электронов, движущихся с большой скоростью в магнитном поле. Возникающее при этом излучение называется синхротронным излучением."/>
          <p:cNvSpPr txBox="1"/>
          <p:nvPr>
            <p:ph type="body" sz="half" idx="1"/>
          </p:nvPr>
        </p:nvSpPr>
        <p:spPr>
          <a:xfrm>
            <a:off x="457199" y="1916112"/>
            <a:ext cx="5554664" cy="4179888"/>
          </a:xfrm>
          <a:prstGeom prst="rect">
            <a:avLst/>
          </a:prstGeom>
        </p:spPr>
        <p:txBody>
          <a:bodyPr/>
          <a:lstStyle/>
          <a:p>
            <a:pPr marL="332613" indent="-332613" defTabSz="886968">
              <a:lnSpc>
                <a:spcPct val="80000"/>
              </a:lnSpc>
              <a:spcBef>
                <a:spcPts val="500"/>
              </a:spcBef>
              <a:buSzTx/>
              <a:buFont typeface="Wingdings"/>
              <a:buNone/>
              <a:defRPr sz="2328">
                <a:effectLst>
                  <a:outerShdw sx="100000" sy="100000" kx="0" ky="0" algn="b" rotWithShape="0" blurRad="12319" dist="24638" dir="2700000">
                    <a:srgbClr val="000000"/>
                  </a:outerShdw>
                </a:effectLst>
              </a:defRPr>
            </a:pPr>
            <a:r>
              <a:t>В непрерывном спектре присутствует излучение в широком диапазоне длин волн. Такой спектр имеет излучение нагретого плотного вещества, причем, чем выше температура, тем на меньшую длину волны приходится максимум излучаемой телом энергии. Другой пример с непрерывным спектром — облако электронов, движущихся с большой скоростью в магнитном поле. Возникающее при этом излучение называется синхротронным излучением.</a:t>
            </a:r>
            <a:r>
              <a:rPr sz="1746"/>
              <a:t> </a:t>
            </a:r>
          </a:p>
        </p:txBody>
      </p:sp>
      <p:pic>
        <p:nvPicPr>
          <p:cNvPr id="73" name="Картинка 3 из 118" descr="Картинка 3 из 118"/>
          <p:cNvPicPr>
            <a:picLocks noChangeAspect="1"/>
          </p:cNvPicPr>
          <p:nvPr/>
        </p:nvPicPr>
        <p:blipFill>
          <a:blip r:embed="rId2">
            <a:extLst/>
          </a:blip>
          <a:stretch>
            <a:fillRect/>
          </a:stretch>
        </p:blipFill>
        <p:spPr>
          <a:xfrm>
            <a:off x="6443662" y="1700212"/>
            <a:ext cx="2344738" cy="3125788"/>
          </a:xfrm>
          <a:prstGeom prst="rect">
            <a:avLst/>
          </a:prstGeom>
          <a:ln w="12700">
            <a:miter lim="400000"/>
          </a:ln>
        </p:spPr>
      </p:pic>
      <p:pic>
        <p:nvPicPr>
          <p:cNvPr id="74" name="i?id=120592126-45-72.jpeg" descr="i?id=120592126-45-72.jpeg"/>
          <p:cNvPicPr>
            <a:picLocks noChangeAspect="1"/>
          </p:cNvPicPr>
          <p:nvPr/>
        </p:nvPicPr>
        <p:blipFill>
          <a:blip r:embed="rId3">
            <a:extLst/>
          </a:blip>
          <a:stretch>
            <a:fillRect/>
          </a:stretch>
        </p:blipFill>
        <p:spPr>
          <a:xfrm>
            <a:off x="6084887" y="4868862"/>
            <a:ext cx="2449513" cy="1730376"/>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med" advClick="1" p14:dur="1000">
        <p:circl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6" name="Линейный спектр поглощения"/>
          <p:cNvSpPr txBox="1"/>
          <p:nvPr>
            <p:ph type="title"/>
          </p:nvPr>
        </p:nvSpPr>
        <p:spPr>
          <a:prstGeom prst="rect">
            <a:avLst/>
          </a:prstGeom>
        </p:spPr>
        <p:txBody>
          <a:bodyPr/>
          <a:lstStyle/>
          <a:p>
            <a:pPr/>
            <a:r>
              <a:t>Линейный спектр поглощения </a:t>
            </a:r>
          </a:p>
        </p:txBody>
      </p:sp>
      <p:sp>
        <p:nvSpPr>
          <p:cNvPr id="77" name="Спектр поглощения образуется при прохождении излучения с непрерывным спектром через холодный газ. При этом каждый газ поглощает на определенных длинах волн. Участки спектра, на которых происходит заметное поглощение, называются линиями поглощения. Так, например, при прохождении излучения через холодный водород образуются линии поглощения на длинах волн 121,6 нм, 102,6 нм и др. Нейтральный гелий сильнее всего поглощает на длине волны 58,4 нм."/>
          <p:cNvSpPr txBox="1"/>
          <p:nvPr>
            <p:ph type="body" sz="half" idx="1"/>
          </p:nvPr>
        </p:nvSpPr>
        <p:spPr>
          <a:prstGeom prst="rect">
            <a:avLst/>
          </a:prstGeom>
        </p:spPr>
        <p:txBody>
          <a:bodyPr/>
          <a:lstStyle>
            <a:lvl1pPr>
              <a:lnSpc>
                <a:spcPct val="80000"/>
              </a:lnSpc>
              <a:spcBef>
                <a:spcPts val="400"/>
              </a:spcBef>
              <a:buSzTx/>
              <a:buFont typeface="Wingdings"/>
              <a:buNone/>
              <a:defRPr sz="1800"/>
            </a:lvl1pPr>
          </a:lstStyle>
          <a:p>
            <a:pPr/>
            <a:r>
              <a:t>Спектр поглощения образуется при прохождении излучения с непрерывным спектром через холодный газ. При этом каждый газ поглощает на определенных длинах волн. Участки спектра, на которых происходит заметное поглощение, называются линиями поглощения. Так, например, при прохождении излучения через холодный водород образуются линии поглощения на длинах волн 121,6 нм, 102,6 нм и др. Нейтральный гелий сильнее всего поглощает на длине волны 58,4 нм. </a:t>
            </a:r>
          </a:p>
        </p:txBody>
      </p:sp>
      <p:pic>
        <p:nvPicPr>
          <p:cNvPr id="78" name="i?id=46091783-46-72.jpeg" descr="i?id=46091783-46-72.jpeg"/>
          <p:cNvPicPr>
            <a:picLocks noChangeAspect="1"/>
          </p:cNvPicPr>
          <p:nvPr/>
        </p:nvPicPr>
        <p:blipFill>
          <a:blip r:embed="rId2">
            <a:extLst/>
          </a:blip>
          <a:stretch>
            <a:fillRect/>
          </a:stretch>
        </p:blipFill>
        <p:spPr>
          <a:xfrm>
            <a:off x="5365750" y="1981200"/>
            <a:ext cx="2603500" cy="1981200"/>
          </a:xfrm>
          <a:prstGeom prst="rect">
            <a:avLst/>
          </a:prstGeom>
          <a:ln w="12700">
            <a:miter lim="400000"/>
          </a:ln>
        </p:spPr>
      </p:pic>
      <p:pic>
        <p:nvPicPr>
          <p:cNvPr id="79" name="i?id=6439395-70-72.jpeg" descr="i?id=6439395-70-72.jpeg"/>
          <p:cNvPicPr>
            <a:picLocks noChangeAspect="1"/>
          </p:cNvPicPr>
          <p:nvPr/>
        </p:nvPicPr>
        <p:blipFill>
          <a:blip r:embed="rId3">
            <a:extLst/>
          </a:blip>
          <a:stretch>
            <a:fillRect/>
          </a:stretch>
        </p:blipFill>
        <p:spPr>
          <a:xfrm>
            <a:off x="5340350" y="4114800"/>
            <a:ext cx="2652713" cy="1981200"/>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med" advClick="1" p14:dur="1000">
        <p:strips dir="ld"/>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1" name="Линейчатый эмиссионный спектр"/>
          <p:cNvSpPr txBox="1"/>
          <p:nvPr>
            <p:ph type="title"/>
          </p:nvPr>
        </p:nvSpPr>
        <p:spPr>
          <a:xfrm>
            <a:off x="468312" y="260350"/>
            <a:ext cx="8229601" cy="1371600"/>
          </a:xfrm>
          <a:prstGeom prst="rect">
            <a:avLst/>
          </a:prstGeom>
        </p:spPr>
        <p:txBody>
          <a:bodyPr/>
          <a:lstStyle>
            <a:lvl1pPr>
              <a:defRPr sz="3600"/>
            </a:lvl1pPr>
          </a:lstStyle>
          <a:p>
            <a:pPr/>
            <a:r>
              <a:t>Линейчатый эмиссионный спектр</a:t>
            </a:r>
          </a:p>
        </p:txBody>
      </p:sp>
      <p:sp>
        <p:nvSpPr>
          <p:cNvPr id="82" name="Излучение горячих разреженных газов имеет линейчатый эмиссионный спектр. Атомы каждого элемента излучают в характерных для данного элемента участках спектра, называемых эмиссионными линиями. Причем на тех длинах волн, на которых холодный газ поглощает, в нагретом состоянии этот же газ излучает. Сравнивая длины волн линий поглощения, наблюдаемых в спектрах небесных тел, с полученными в лаборатории или рассчитанными теоретически спектрами различных веществ, можно определить химический состав излучающего космического объекта. Кроме того, по спектру можно определить температуру, плотность, силу тяжести и напряженность магнитного поля в источнике излучения, а также измерить скорость его приближения или удаления от наблюдателя."/>
          <p:cNvSpPr txBox="1"/>
          <p:nvPr>
            <p:ph type="body" sz="half" idx="1"/>
          </p:nvPr>
        </p:nvSpPr>
        <p:spPr>
          <a:xfrm>
            <a:off x="468312" y="1484312"/>
            <a:ext cx="4691063" cy="4322764"/>
          </a:xfrm>
          <a:prstGeom prst="rect">
            <a:avLst/>
          </a:prstGeom>
        </p:spPr>
        <p:txBody>
          <a:bodyPr/>
          <a:lstStyle>
            <a:lvl1pPr marL="315468" indent="-315468" defTabSz="841247">
              <a:lnSpc>
                <a:spcPct val="80000"/>
              </a:lnSpc>
              <a:spcBef>
                <a:spcPts val="300"/>
              </a:spcBef>
              <a:buSzTx/>
              <a:buFont typeface="Wingdings"/>
              <a:buNone/>
              <a:defRPr sz="1656">
                <a:effectLst>
                  <a:outerShdw sx="100000" sy="100000" kx="0" ky="0" algn="b" rotWithShape="0" blurRad="11684" dist="23368" dir="2700000">
                    <a:srgbClr val="000000"/>
                  </a:outerShdw>
                </a:effectLst>
              </a:defRPr>
            </a:lvl1pPr>
          </a:lstStyle>
          <a:p>
            <a:pPr/>
            <a:r>
              <a:t>Излучение горячих разреженных газов имеет линейчатый эмиссионный спектр. Атомы каждого элемента излучают в характерных для данного элемента участках спектра, называемых эмиссионными линиями. Причем на тех длинах волн, на которых холодный газ поглощает, в нагретом состоянии этот же газ излучает. Сравнивая длины волн линий поглощения, наблюдаемых в спектрах небесных тел, с полученными в лаборатории или рассчитанными теоретически спектрами различных веществ, можно определить химический состав излучающего космического объекта. Кроме того, по спектру можно определить температуру, плотность, силу тяжести и напряженность магнитного поля в источнике излучения, а также измерить скорость его приближения или удаления от наблюдателя. </a:t>
            </a:r>
          </a:p>
        </p:txBody>
      </p:sp>
      <p:pic>
        <p:nvPicPr>
          <p:cNvPr id="83" name="Картинка 5 из 14" descr="Картинка 5 из 14"/>
          <p:cNvPicPr>
            <a:picLocks noChangeAspect="1"/>
          </p:cNvPicPr>
          <p:nvPr/>
        </p:nvPicPr>
        <p:blipFill>
          <a:blip r:embed="rId2">
            <a:extLst/>
          </a:blip>
          <a:stretch>
            <a:fillRect/>
          </a:stretch>
        </p:blipFill>
        <p:spPr>
          <a:xfrm>
            <a:off x="5435600" y="1628775"/>
            <a:ext cx="3200400" cy="1562100"/>
          </a:xfrm>
          <a:prstGeom prst="rect">
            <a:avLst/>
          </a:prstGeom>
          <a:ln w="12700">
            <a:miter lim="400000"/>
          </a:ln>
        </p:spPr>
      </p:pic>
      <p:pic>
        <p:nvPicPr>
          <p:cNvPr id="84" name="i?id=14755775-18-72.jpeg" descr="i?id=14755775-18-72.jpeg"/>
          <p:cNvPicPr>
            <a:picLocks noChangeAspect="1"/>
          </p:cNvPicPr>
          <p:nvPr/>
        </p:nvPicPr>
        <p:blipFill>
          <a:blip r:embed="rId3">
            <a:extLst/>
          </a:blip>
          <a:stretch>
            <a:fillRect/>
          </a:stretch>
        </p:blipFill>
        <p:spPr>
          <a:xfrm>
            <a:off x="5651500" y="3429000"/>
            <a:ext cx="2952750" cy="1811338"/>
          </a:xfrm>
          <a:prstGeom prst="rect">
            <a:avLst/>
          </a:prstGeom>
          <a:ln w="12700">
            <a:miter lim="400000"/>
          </a:ln>
        </p:spPr>
      </p:pic>
      <p:pic>
        <p:nvPicPr>
          <p:cNvPr id="85" name="i?id=501487508-06-72.jpeg" descr="i?id=501487508-06-72.jpeg"/>
          <p:cNvPicPr>
            <a:picLocks noChangeAspect="1"/>
          </p:cNvPicPr>
          <p:nvPr/>
        </p:nvPicPr>
        <p:blipFill>
          <a:blip r:embed="rId4">
            <a:extLst/>
          </a:blip>
          <a:stretch>
            <a:fillRect/>
          </a:stretch>
        </p:blipFill>
        <p:spPr>
          <a:xfrm>
            <a:off x="7092950" y="5300662"/>
            <a:ext cx="1428750" cy="1371601"/>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med" advClick="1" p14:dur="1000">
        <p:dissolve/>
      </p:transition>
    </mc:Choice>
    <mc:Fallback>
      <p:transition spd="med">
        <p:fade/>
      </p:transition>
    </mc:Fallback>
  </mc:AlternateContent>
</p:sld>
</file>

<file path=ppt/theme/theme1.xml><?xml version="1.0" encoding="utf-8"?>
<a:theme xmlns:a="http://schemas.openxmlformats.org/drawingml/2006/main" xmlns:r="http://schemas.openxmlformats.org/officeDocument/2006/relationships" name="Текстура">
  <a:themeElements>
    <a:clrScheme name="Текстура">
      <a:dk1>
        <a:srgbClr val="816D56"/>
      </a:dk1>
      <a:lt1>
        <a:srgbClr val="2B5481"/>
      </a:lt1>
      <a:dk2>
        <a:srgbClr val="A7A7A7"/>
      </a:dk2>
      <a:lt2>
        <a:srgbClr val="535353"/>
      </a:lt2>
      <a:accent1>
        <a:srgbClr val="009999"/>
      </a:accent1>
      <a:accent2>
        <a:srgbClr val="336699"/>
      </a:accent2>
      <a:accent3>
        <a:srgbClr val="9BBB59"/>
      </a:accent3>
      <a:accent4>
        <a:srgbClr val="8064A2"/>
      </a:accent4>
      <a:accent5>
        <a:srgbClr val="4BACC6"/>
      </a:accent5>
      <a:accent6>
        <a:srgbClr val="F79646"/>
      </a:accent6>
      <a:hlink>
        <a:srgbClr val="0000FF"/>
      </a:hlink>
      <a:folHlink>
        <a:srgbClr val="FF00FF"/>
      </a:folHlink>
    </a:clrScheme>
    <a:fontScheme name="Текстура">
      <a:majorFont>
        <a:latin typeface="Helvetica"/>
        <a:ea typeface="Helvetica"/>
        <a:cs typeface="Helvetica"/>
      </a:majorFont>
      <a:minorFont>
        <a:latin typeface="Helvetica Neue"/>
        <a:ea typeface="Helvetica Neue"/>
        <a:cs typeface="Helvetica Neue"/>
      </a:minorFont>
    </a:fontScheme>
    <a:fmtScheme name="Текстур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2B5481"/>
            </a:solidFill>
            <a:effectLst/>
            <a:uFillTx/>
            <a:latin typeface="Tahoma"/>
            <a:ea typeface="Tahoma"/>
            <a:cs typeface="Tahoma"/>
            <a:sym typeface="Tahom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2B5481"/>
            </a:solidFill>
            <a:effectLst/>
            <a:uFillTx/>
            <a:latin typeface="Tahoma"/>
            <a:ea typeface="Tahoma"/>
            <a:cs typeface="Tahoma"/>
            <a:sym typeface="Tahom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Текстура">
  <a:themeElements>
    <a:clrScheme name="Текстура">
      <a:dk1>
        <a:srgbClr val="000000"/>
      </a:dk1>
      <a:lt1>
        <a:srgbClr val="FFFFFF"/>
      </a:lt1>
      <a:dk2>
        <a:srgbClr val="A7A7A7"/>
      </a:dk2>
      <a:lt2>
        <a:srgbClr val="535353"/>
      </a:lt2>
      <a:accent1>
        <a:srgbClr val="009999"/>
      </a:accent1>
      <a:accent2>
        <a:srgbClr val="336699"/>
      </a:accent2>
      <a:accent3>
        <a:srgbClr val="9BBB59"/>
      </a:accent3>
      <a:accent4>
        <a:srgbClr val="8064A2"/>
      </a:accent4>
      <a:accent5>
        <a:srgbClr val="4BACC6"/>
      </a:accent5>
      <a:accent6>
        <a:srgbClr val="F79646"/>
      </a:accent6>
      <a:hlink>
        <a:srgbClr val="0000FF"/>
      </a:hlink>
      <a:folHlink>
        <a:srgbClr val="FF00FF"/>
      </a:folHlink>
    </a:clrScheme>
    <a:fontScheme name="Текстура">
      <a:majorFont>
        <a:latin typeface="Helvetica"/>
        <a:ea typeface="Helvetica"/>
        <a:cs typeface="Helvetica"/>
      </a:majorFont>
      <a:minorFont>
        <a:latin typeface="Helvetica Neue"/>
        <a:ea typeface="Helvetica Neue"/>
        <a:cs typeface="Helvetica Neue"/>
      </a:minorFont>
    </a:fontScheme>
    <a:fmtScheme name="Текстур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2B5481"/>
            </a:solidFill>
            <a:effectLst/>
            <a:uFillTx/>
            <a:latin typeface="Tahoma"/>
            <a:ea typeface="Tahoma"/>
            <a:cs typeface="Tahoma"/>
            <a:sym typeface="Tahom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2B5481"/>
            </a:solidFill>
            <a:effectLst/>
            <a:uFillTx/>
            <a:latin typeface="Tahoma"/>
            <a:ea typeface="Tahoma"/>
            <a:cs typeface="Tahoma"/>
            <a:sym typeface="Tahom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