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86859-9D57-4C3F-AE21-15B98914DAA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695A6-76F8-441E-B124-8CF73F69B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715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86859-9D57-4C3F-AE21-15B98914DAA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695A6-76F8-441E-B124-8CF73F69B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821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86859-9D57-4C3F-AE21-15B98914DAA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695A6-76F8-441E-B124-8CF73F69B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071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86859-9D57-4C3F-AE21-15B98914DAA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695A6-76F8-441E-B124-8CF73F69B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155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86859-9D57-4C3F-AE21-15B98914DAA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695A6-76F8-441E-B124-8CF73F69B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669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86859-9D57-4C3F-AE21-15B98914DAA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695A6-76F8-441E-B124-8CF73F69B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454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86859-9D57-4C3F-AE21-15B98914DAA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695A6-76F8-441E-B124-8CF73F69B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363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86859-9D57-4C3F-AE21-15B98914DAA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695A6-76F8-441E-B124-8CF73F69B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394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86859-9D57-4C3F-AE21-15B98914DAA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695A6-76F8-441E-B124-8CF73F69B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828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86859-9D57-4C3F-AE21-15B98914DAA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695A6-76F8-441E-B124-8CF73F69B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703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86859-9D57-4C3F-AE21-15B98914DAA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695A6-76F8-441E-B124-8CF73F69B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371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86859-9D57-4C3F-AE21-15B98914DAA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695A6-76F8-441E-B124-8CF73F69B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401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WIDGB2_Utest_3_Listen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075" y="92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131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0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Богдан</dc:creator>
  <cp:lastModifiedBy>Богдан</cp:lastModifiedBy>
  <cp:revision>1</cp:revision>
  <dcterms:created xsi:type="dcterms:W3CDTF">2022-05-18T21:14:17Z</dcterms:created>
  <dcterms:modified xsi:type="dcterms:W3CDTF">2022-05-18T21:14:53Z</dcterms:modified>
</cp:coreProperties>
</file>