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6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CCBF373-FD0F-41C3-A733-6D3ECB46E79D}" type="datetimeFigureOut">
              <a:rPr lang="ru-RU" smtClean="0"/>
              <a:t>21.03.2016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C4E7719-FEE7-409B-8E2F-8E29350E7AB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927790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C4E7719-FEE7-409B-8E2F-8E29350E7AB1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302178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17B4E7-D6A9-4F45-B34B-FDB1EB4BD49E}" type="datetimeFigureOut">
              <a:rPr lang="ru-RU" smtClean="0"/>
              <a:t>21.03.2016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D8287-1D98-4EFD-8038-38D54E10F88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376990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17B4E7-D6A9-4F45-B34B-FDB1EB4BD49E}" type="datetimeFigureOut">
              <a:rPr lang="ru-RU" smtClean="0"/>
              <a:t>21.03.2016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D8287-1D98-4EFD-8038-38D54E10F88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389919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17B4E7-D6A9-4F45-B34B-FDB1EB4BD49E}" type="datetimeFigureOut">
              <a:rPr lang="ru-RU" smtClean="0"/>
              <a:t>21.03.2016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D8287-1D98-4EFD-8038-38D54E10F88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960107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17B4E7-D6A9-4F45-B34B-FDB1EB4BD49E}" type="datetimeFigureOut">
              <a:rPr lang="ru-RU" smtClean="0"/>
              <a:t>21.03.2016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D8287-1D98-4EFD-8038-38D54E10F88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47702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17B4E7-D6A9-4F45-B34B-FDB1EB4BD49E}" type="datetimeFigureOut">
              <a:rPr lang="ru-RU" smtClean="0"/>
              <a:t>21.03.2016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D8287-1D98-4EFD-8038-38D54E10F88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601988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17B4E7-D6A9-4F45-B34B-FDB1EB4BD49E}" type="datetimeFigureOut">
              <a:rPr lang="ru-RU" smtClean="0"/>
              <a:t>21.03.2016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D8287-1D98-4EFD-8038-38D54E10F88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867552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17B4E7-D6A9-4F45-B34B-FDB1EB4BD49E}" type="datetimeFigureOut">
              <a:rPr lang="ru-RU" smtClean="0"/>
              <a:t>21.03.2016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D8287-1D98-4EFD-8038-38D54E10F88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918800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17B4E7-D6A9-4F45-B34B-FDB1EB4BD49E}" type="datetimeFigureOut">
              <a:rPr lang="ru-RU" smtClean="0"/>
              <a:t>21.03.2016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D8287-1D98-4EFD-8038-38D54E10F88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813413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17B4E7-D6A9-4F45-B34B-FDB1EB4BD49E}" type="datetimeFigureOut">
              <a:rPr lang="ru-RU" smtClean="0"/>
              <a:t>21.03.2016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D8287-1D98-4EFD-8038-38D54E10F88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429794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17B4E7-D6A9-4F45-B34B-FDB1EB4BD49E}" type="datetimeFigureOut">
              <a:rPr lang="ru-RU" smtClean="0"/>
              <a:t>21.03.2016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D8287-1D98-4EFD-8038-38D54E10F88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025758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17B4E7-D6A9-4F45-B34B-FDB1EB4BD49E}" type="datetimeFigureOut">
              <a:rPr lang="ru-RU" smtClean="0"/>
              <a:t>21.03.2016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D8287-1D98-4EFD-8038-38D54E10F88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332345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17B4E7-D6A9-4F45-B34B-FDB1EB4BD49E}" type="datetimeFigureOut">
              <a:rPr lang="ru-RU" smtClean="0"/>
              <a:t>21.03.2016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DD8287-1D98-4EFD-8038-38D54E10F88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212163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Животные Антарктиды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Ездовая собака</a:t>
            </a:r>
            <a:endParaRPr lang="ru-RU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960867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newsinphoto.ru/wp-content/uploads/2011/01/dogs_010-960x640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2" descr="http://newsinphoto.ru/wp-content/uploads/2011/01/dogs_010-960x640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95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469385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5</Words>
  <Application>Microsoft Office PowerPoint</Application>
  <PresentationFormat>Экран (4:3)</PresentationFormat>
  <Paragraphs>3</Paragraphs>
  <Slides>2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Тема Office</vt:lpstr>
      <vt:lpstr>Животные Антарктиды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Животные Антарктиды</dc:title>
  <dc:creator>user</dc:creator>
  <cp:lastModifiedBy>user</cp:lastModifiedBy>
  <cp:revision>2</cp:revision>
  <dcterms:created xsi:type="dcterms:W3CDTF">2016-03-21T15:47:47Z</dcterms:created>
  <dcterms:modified xsi:type="dcterms:W3CDTF">2016-03-21T16:01:45Z</dcterms:modified>
</cp:coreProperties>
</file>