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3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7E629-2DA4-4DF0-9BFB-5AD42FA375E3}" type="datetimeFigureOut">
              <a:rPr lang="ru-RU" smtClean="0"/>
              <a:t>18.04.2016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8EB9E-4C29-40D5-88F0-D7819DAEC152}" type="slidenum">
              <a:rPr lang="ru-RU" smtClean="0"/>
              <a:t>‹#›</a:t>
            </a:fld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7E629-2DA4-4DF0-9BFB-5AD42FA375E3}" type="datetimeFigureOut">
              <a:rPr lang="ru-RU" smtClean="0"/>
              <a:t>18.04.2016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8EB9E-4C29-40D5-88F0-D7819DAEC15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7E629-2DA4-4DF0-9BFB-5AD42FA375E3}" type="datetimeFigureOut">
              <a:rPr lang="ru-RU" smtClean="0"/>
              <a:t>18.04.2016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8EB9E-4C29-40D5-88F0-D7819DAEC15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7E629-2DA4-4DF0-9BFB-5AD42FA375E3}" type="datetimeFigureOut">
              <a:rPr lang="ru-RU" smtClean="0"/>
              <a:t>18.04.2016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8EB9E-4C29-40D5-88F0-D7819DAEC152}" type="slidenum">
              <a:rPr lang="ru-RU" smtClean="0"/>
              <a:t>‹#›</a:t>
            </a:fld>
            <a:endParaRPr lang="ru-RU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7E629-2DA4-4DF0-9BFB-5AD42FA375E3}" type="datetimeFigureOut">
              <a:rPr lang="ru-RU" smtClean="0"/>
              <a:t>18.04.2016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8EB9E-4C29-40D5-88F0-D7819DAEC15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7E629-2DA4-4DF0-9BFB-5AD42FA375E3}" type="datetimeFigureOut">
              <a:rPr lang="ru-RU" smtClean="0"/>
              <a:t>18.04.2016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8EB9E-4C29-40D5-88F0-D7819DAEC15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7E629-2DA4-4DF0-9BFB-5AD42FA375E3}" type="datetimeFigureOut">
              <a:rPr lang="ru-RU" smtClean="0"/>
              <a:t>18.04.2016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8EB9E-4C29-40D5-88F0-D7819DAEC15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7E629-2DA4-4DF0-9BFB-5AD42FA375E3}" type="datetimeFigureOut">
              <a:rPr lang="ru-RU" smtClean="0"/>
              <a:t>18.04.2016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8EB9E-4C29-40D5-88F0-D7819DAEC15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7E629-2DA4-4DF0-9BFB-5AD42FA375E3}" type="datetimeFigureOut">
              <a:rPr lang="ru-RU" smtClean="0"/>
              <a:t>18.04.2016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8EB9E-4C29-40D5-88F0-D7819DAEC15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7E629-2DA4-4DF0-9BFB-5AD42FA375E3}" type="datetimeFigureOut">
              <a:rPr lang="ru-RU" smtClean="0"/>
              <a:t>18.04.2016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8EB9E-4C29-40D5-88F0-D7819DAEC15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7E629-2DA4-4DF0-9BFB-5AD42FA375E3}" type="datetimeFigureOut">
              <a:rPr lang="ru-RU" smtClean="0"/>
              <a:t>18.04.2016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8EB9E-4C29-40D5-88F0-D7819DAEC15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CC67E629-2DA4-4DF0-9BFB-5AD42FA375E3}" type="datetimeFigureOut">
              <a:rPr lang="ru-RU" smtClean="0"/>
              <a:t>18.04.2016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9B88EB9E-4C29-40D5-88F0-D7819DAEC152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354" y="228714"/>
            <a:ext cx="9129192" cy="6629286"/>
          </a:xfrm>
          <a:prstGeom prst="rect">
            <a:avLst/>
          </a:prstGeom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870817" y="6237312"/>
            <a:ext cx="3228021" cy="641934"/>
          </a:xfrm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Подготовила </a:t>
            </a:r>
            <a:r>
              <a:rPr lang="ru-RU" dirty="0" err="1" smtClean="0">
                <a:solidFill>
                  <a:srgbClr val="FF0000"/>
                </a:solidFill>
              </a:rPr>
              <a:t>Огородникова</a:t>
            </a:r>
            <a:r>
              <a:rPr lang="ru-RU" dirty="0" smtClean="0">
                <a:solidFill>
                  <a:srgbClr val="FF0000"/>
                </a:solidFill>
              </a:rPr>
              <a:t> Лия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374899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00">
        <p14:warp dir="i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30448211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5517232"/>
            <a:ext cx="7924800" cy="1143000"/>
          </a:xfrm>
        </p:spPr>
        <p:txBody>
          <a:bodyPr/>
          <a:lstStyle/>
          <a:p>
            <a:r>
              <a:rPr lang="ru-RU" sz="2000" dirty="0"/>
              <a:t>Административное здание в Оренбурге, в котором размещаются Правительство Оренбургской области и Законодательное Собрание Оренбургской области. Расположено по адресу ул. 9 Января, 64. </a:t>
            </a:r>
            <a:endParaRPr lang="ru-RU" sz="20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229200"/>
          </a:xfrm>
        </p:spPr>
      </p:pic>
    </p:spTree>
    <p:extLst>
      <p:ext uri="{BB962C8B-B14F-4D97-AF65-F5344CB8AC3E}">
        <p14:creationId xmlns:p14="http://schemas.microsoft.com/office/powerpoint/2010/main" val="36150593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437112"/>
            <a:ext cx="3779912" cy="1748999"/>
          </a:xfrm>
        </p:spPr>
        <p:txBody>
          <a:bodyPr/>
          <a:lstStyle/>
          <a:p>
            <a:r>
              <a:rPr lang="ru-RU" sz="1600" dirty="0"/>
              <a:t/>
            </a:r>
            <a:br>
              <a:rPr lang="ru-RU" sz="1600" dirty="0"/>
            </a:br>
            <a:r>
              <a:rPr lang="ru-RU" sz="2400" dirty="0"/>
              <a:t>Караван-сарай</a:t>
            </a:r>
            <a:r>
              <a:rPr lang="ru-RU" sz="1600" dirty="0"/>
              <a:t/>
            </a:r>
            <a:br>
              <a:rPr lang="ru-RU" sz="1600" dirty="0"/>
            </a:br>
            <a:r>
              <a:rPr lang="ru-RU" sz="1600" dirty="0"/>
              <a:t>Историко-архитектурный комплекс в г. Оренбурге. Был построен в 1837-1846 годах на добровольные пожертвования для размещения канцелярии командующего Башкиро-мещерякским войском, гостиницы для башкир, приезжавших в Оренбург «по своей надобности и по делам службы», мастерской и школы для башкир. Историко-архитектурный комплекс состоит из Башкирского народного дома и мечети. Оригинальный проект архитектора Александра Брюллова был разработан как стилизация под традиционный башкирский аул: центральная доминанта ансамбля - восьмиугольная мечеть воспроизводила формы башкирской юрты.</a:t>
            </a:r>
            <a:br>
              <a:rPr lang="ru-RU" sz="1600" dirty="0"/>
            </a:br>
            <a:endParaRPr lang="ru-RU" sz="1600" dirty="0"/>
          </a:p>
        </p:txBody>
      </p:sp>
      <p:pic>
        <p:nvPicPr>
          <p:cNvPr id="1026" name="Picture 2" descr="C:\Users\Администратор\YandexDisk\Загрузки\im2-tub-ru_yandex_net (2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8230"/>
            <a:ext cx="5364088" cy="6849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86107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Администратор\YandexDisk\Загрузки\im0-tub-ru_yandex_net (3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9" y="0"/>
            <a:ext cx="5203936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Объект 2"/>
          <p:cNvSpPr>
            <a:spLocks noGrp="1"/>
          </p:cNvSpPr>
          <p:nvPr>
            <p:ph type="title"/>
          </p:nvPr>
        </p:nvSpPr>
        <p:spPr>
          <a:xfrm>
            <a:off x="107504" y="548680"/>
            <a:ext cx="3816102" cy="5976664"/>
          </a:xfrm>
        </p:spPr>
        <p:txBody>
          <a:bodyPr/>
          <a:lstStyle/>
          <a:p>
            <a:r>
              <a:rPr lang="ru-RU" sz="1600" dirty="0"/>
              <a:t/>
            </a:r>
            <a:br>
              <a:rPr lang="ru-RU" sz="1600" dirty="0"/>
            </a:br>
            <a:r>
              <a:rPr lang="ru-RU" sz="3200" dirty="0"/>
              <a:t>Музей истории Оренбурга</a:t>
            </a:r>
            <a:r>
              <a:rPr lang="ru-RU" sz="1600" dirty="0"/>
              <a:t/>
            </a:r>
            <a:br>
              <a:rPr lang="ru-RU" sz="1600" dirty="0"/>
            </a:br>
            <a:r>
              <a:rPr lang="ru-RU" sz="1800" dirty="0"/>
              <a:t>Музей в Оренбурге</a:t>
            </a:r>
            <a:br>
              <a:rPr lang="ru-RU" sz="1800" dirty="0"/>
            </a:br>
            <a:r>
              <a:rPr lang="ru-RU" sz="1800" dirty="0"/>
              <a:t>Историко-краеведческий музей в Оренбурге. Ориентирован, прежде всего, на представление истории Оренбурга и Оренбуржья. Расположен в историческом здании середины XIX века, являющемся памятником архитектуры. Имеет сеть филиалов в городе, преимущественно мемориального характера.</a:t>
            </a:r>
            <a:br>
              <a:rPr lang="ru-RU" sz="1800" dirty="0"/>
            </a:b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7924149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3168352" cy="6039544"/>
          </a:xfrm>
        </p:spPr>
        <p:txBody>
          <a:bodyPr/>
          <a:lstStyle/>
          <a:p>
            <a:r>
              <a:rPr lang="ru-RU" sz="3200" dirty="0" err="1"/>
              <a:t>Хусаиния</a:t>
            </a:r>
            <a:r>
              <a:rPr lang="ru-RU" sz="1600" dirty="0"/>
              <a:t/>
            </a:r>
            <a:br>
              <a:rPr lang="ru-RU" sz="1600" dirty="0"/>
            </a:br>
            <a:r>
              <a:rPr lang="ru-RU" sz="1800" dirty="0"/>
              <a:t>Мечеть в Оренбурге</a:t>
            </a:r>
            <a:br>
              <a:rPr lang="ru-RU" sz="1800" dirty="0"/>
            </a:br>
            <a:r>
              <a:rPr lang="ru-RU" sz="1800" dirty="0"/>
              <a:t>Мечеть в Оренбурге, 6-я соборная мечеть. Построена в 1892 году по инициативе и на денежные средства татарского купца 1-й гильдии Ахмед-бая Хусаинова. Архитектор Корин. Приход 6-й соборной мечети составили мусульмане, которые прежде относились к 1-й, 2-й и 5-й соборным мечетям</a:t>
            </a:r>
            <a:r>
              <a:rPr lang="ru-RU" sz="1600" dirty="0" smtClean="0"/>
              <a:t>.</a:t>
            </a:r>
            <a:r>
              <a:rPr lang="ru-RU" sz="1600" dirty="0"/>
              <a:t/>
            </a:r>
            <a:br>
              <a:rPr lang="ru-RU" sz="1600" dirty="0"/>
            </a:br>
            <a:endParaRPr lang="ru-RU" sz="1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 flipV="1">
            <a:off x="7236296" y="5715000"/>
            <a:ext cx="1298104" cy="522312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3074" name="Picture 2" descr="C:\Users\Администратор\YandexDisk\Загрузки\im0-tub-ru_yandex_net (33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9931" y="0"/>
            <a:ext cx="580055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9375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3250" y="16961"/>
            <a:ext cx="2940598" cy="5895528"/>
          </a:xfrm>
        </p:spPr>
        <p:txBody>
          <a:bodyPr/>
          <a:lstStyle/>
          <a:p>
            <a:r>
              <a:rPr lang="ru-RU" sz="1600" dirty="0"/>
              <a:t/>
            </a:r>
            <a:br>
              <a:rPr lang="ru-RU" sz="1600" dirty="0"/>
            </a:br>
            <a:r>
              <a:rPr lang="ru-RU" sz="3200" dirty="0"/>
              <a:t>Никольский собор</a:t>
            </a:r>
            <a:r>
              <a:rPr lang="ru-RU" sz="1600" dirty="0"/>
              <a:t/>
            </a:r>
            <a:br>
              <a:rPr lang="ru-RU" sz="1600" dirty="0"/>
            </a:br>
            <a:r>
              <a:rPr lang="ru-RU" sz="1800" dirty="0" err="1"/>
              <a:t>Собор</a:t>
            </a:r>
            <a:r>
              <a:rPr lang="ru-RU" sz="1800" dirty="0"/>
              <a:t> в Оренбурге</a:t>
            </a:r>
            <a:br>
              <a:rPr lang="ru-RU" sz="1800" dirty="0"/>
            </a:br>
            <a:r>
              <a:rPr lang="ru-RU" sz="1800" dirty="0"/>
              <a:t>Кафедральный собор Оренбургской епархии, один из наиболее посещаемых храмов Оренбурга, находящийся в центре города на улице Чкалова. Здесь хранится </a:t>
            </a:r>
            <a:r>
              <a:rPr lang="ru-RU" sz="1800" dirty="0" err="1"/>
              <a:t>Табынская</a:t>
            </a:r>
            <a:r>
              <a:rPr lang="ru-RU" sz="1800" dirty="0"/>
              <a:t> икона Божией Матери.</a:t>
            </a:r>
            <a:br>
              <a:rPr lang="ru-RU" sz="1800" dirty="0"/>
            </a:b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812360" y="5589240"/>
            <a:ext cx="722040" cy="125760"/>
          </a:xfrm>
        </p:spPr>
        <p:txBody>
          <a:bodyPr>
            <a:normAutofit fontScale="25000" lnSpcReduction="20000"/>
          </a:bodyPr>
          <a:lstStyle/>
          <a:p>
            <a:endParaRPr lang="ru-RU"/>
          </a:p>
        </p:txBody>
      </p:sp>
      <p:pic>
        <p:nvPicPr>
          <p:cNvPr id="4098" name="Picture 2" descr="C:\Users\Администратор\YandexDisk\Загрузки\im3-tub-ru_yandex_net (3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-51628"/>
            <a:ext cx="5816126" cy="6720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93326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5229200"/>
            <a:ext cx="2448272" cy="1143000"/>
          </a:xfrm>
        </p:spPr>
        <p:txBody>
          <a:bodyPr/>
          <a:lstStyle/>
          <a:p>
            <a:r>
              <a:rPr lang="ru-RU" sz="3200" dirty="0"/>
              <a:t>Оренбургский областной драматический театр имени М. Горького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ru-RU" sz="1800" dirty="0"/>
              <a:t>Драматический театр в городе Оренбурге, основанный в 1869 году</a:t>
            </a:r>
            <a:r>
              <a:rPr lang="ru-RU" sz="1800" dirty="0" smtClean="0"/>
              <a:t>.</a:t>
            </a:r>
            <a:r>
              <a:rPr lang="ru-RU" sz="1800" dirty="0"/>
              <a:t/>
            </a:r>
            <a:br>
              <a:rPr lang="ru-RU" sz="1800" dirty="0"/>
            </a:br>
            <a:endParaRPr lang="ru-RU" sz="18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116632"/>
            <a:ext cx="6456313" cy="6741368"/>
          </a:xfrm>
        </p:spPr>
      </p:pic>
    </p:spTree>
    <p:extLst>
      <p:ext uri="{BB962C8B-B14F-4D97-AF65-F5344CB8AC3E}">
        <p14:creationId xmlns:p14="http://schemas.microsoft.com/office/powerpoint/2010/main" val="40032745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255" y="404664"/>
            <a:ext cx="2769046" cy="6331901"/>
          </a:xfrm>
        </p:spPr>
        <p:txBody>
          <a:bodyPr/>
          <a:lstStyle/>
          <a:p>
            <a:r>
              <a:rPr lang="ru-RU" sz="1600" dirty="0"/>
              <a:t/>
            </a:r>
            <a:br>
              <a:rPr lang="ru-RU" sz="1600" dirty="0"/>
            </a:br>
            <a:r>
              <a:rPr lang="ru-RU" sz="3200" dirty="0" err="1"/>
              <a:t>Звёздныи</a:t>
            </a:r>
            <a:r>
              <a:rPr lang="ru-RU" sz="3200" dirty="0"/>
              <a:t>̆</a:t>
            </a:r>
            <a:r>
              <a:rPr lang="ru-RU" sz="1600" dirty="0"/>
              <a:t/>
            </a:r>
            <a:br>
              <a:rPr lang="ru-RU" sz="1600" dirty="0"/>
            </a:br>
            <a:r>
              <a:rPr lang="ru-RU" sz="1800" dirty="0"/>
              <a:t>Спортивное сооружение в городе Оренбурге. Вмещает 2 500 зрителей. Является домашней ареной хоккейной команды «Белые тигры</a:t>
            </a:r>
            <a:br>
              <a:rPr lang="ru-RU" sz="1800" dirty="0"/>
            </a:b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122" name="Picture 2" descr="C:\Users\Администратор\YandexDisk\Загрузки\im1-tub-ru_yandex_net (35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6550" y="116632"/>
            <a:ext cx="6267450" cy="6624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21968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2954288" cy="5976664"/>
          </a:xfrm>
        </p:spPr>
        <p:txBody>
          <a:bodyPr/>
          <a:lstStyle/>
          <a:p>
            <a:r>
              <a:rPr lang="ru-RU" sz="1800" dirty="0"/>
              <a:t/>
            </a:r>
            <a:br>
              <a:rPr lang="ru-RU" sz="1800" dirty="0"/>
            </a:br>
            <a:r>
              <a:rPr lang="ru-RU" sz="3200" dirty="0"/>
              <a:t>Казанский собор</a:t>
            </a:r>
            <a:br>
              <a:rPr lang="ru-RU" sz="3200" dirty="0"/>
            </a:br>
            <a:r>
              <a:rPr lang="ru-RU" sz="1800" dirty="0"/>
              <a:t>Храм в Оренбурге</a:t>
            </a:r>
            <a:br>
              <a:rPr lang="ru-RU" sz="1800" dirty="0"/>
            </a:br>
            <a:r>
              <a:rPr lang="ru-RU" sz="1800" dirty="0"/>
              <a:t>Православный храм в </a:t>
            </a:r>
            <a:r>
              <a:rPr lang="ru-RU" sz="1800" dirty="0" err="1"/>
              <a:t>неовизантийском</a:t>
            </a:r>
            <a:r>
              <a:rPr lang="ru-RU" sz="1800" dirty="0"/>
              <a:t> стиле, являвшийся вплоть до его уничтожения в 1930-х годах одним из главных символов Оренбурга.</a:t>
            </a:r>
            <a:br>
              <a:rPr lang="ru-RU" sz="1800" dirty="0"/>
            </a:b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6146" name="Picture 2" descr="C:\Users\Администратор\YandexDisk\Загрузки\im0-tub-ru_yandex_net (34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0"/>
            <a:ext cx="586814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11938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оризонт">
  <a:themeElements>
    <a:clrScheme name="Горизонт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Горизонт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Горизонт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49</TotalTime>
  <Words>39</Words>
  <Application>Microsoft Office PowerPoint</Application>
  <PresentationFormat>Экран (4:3)</PresentationFormat>
  <Paragraphs>9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Горизонт</vt:lpstr>
      <vt:lpstr>Презентация PowerPoint</vt:lpstr>
      <vt:lpstr>Административное здание в Оренбурге, в котором размещаются Правительство Оренбургской области и Законодательное Собрание Оренбургской области. Расположено по адресу ул. 9 Января, 64. </vt:lpstr>
      <vt:lpstr> Караван-сарай Историко-архитектурный комплекс в г. Оренбурге. Был построен в 1837-1846 годах на добровольные пожертвования для размещения канцелярии командующего Башкиро-мещерякским войском, гостиницы для башкир, приезжавших в Оренбург «по своей надобности и по делам службы», мастерской и школы для башкир. Историко-архитектурный комплекс состоит из Башкирского народного дома и мечети. Оригинальный проект архитектора Александра Брюллова был разработан как стилизация под традиционный башкирский аул: центральная доминанта ансамбля - восьмиугольная мечеть воспроизводила формы башкирской юрты. </vt:lpstr>
      <vt:lpstr> Музей истории Оренбурга Музей в Оренбурге Историко-краеведческий музей в Оренбурге. Ориентирован, прежде всего, на представление истории Оренбурга и Оренбуржья. Расположен в историческом здании середины XIX века, являющемся памятником архитектуры. Имеет сеть филиалов в городе, преимущественно мемориального характера. </vt:lpstr>
      <vt:lpstr>Хусаиния Мечеть в Оренбурге Мечеть в Оренбурге, 6-я соборная мечеть. Построена в 1892 году по инициативе и на денежные средства татарского купца 1-й гильдии Ахмед-бая Хусаинова. Архитектор Корин. Приход 6-й соборной мечети составили мусульмане, которые прежде относились к 1-й, 2-й и 5-й соборным мечетям. </vt:lpstr>
      <vt:lpstr> Никольский собор Собор в Оренбурге Кафедральный собор Оренбургской епархии, один из наиболее посещаемых храмов Оренбурга, находящийся в центре города на улице Чкалова. Здесь хранится Табынская икона Божией Матери. </vt:lpstr>
      <vt:lpstr>Оренбургский областной драматический театр имени М. Горького Драматический театр в городе Оренбурге, основанный в 1869 году. </vt:lpstr>
      <vt:lpstr> Звёздный Спортивное сооружение в городе Оренбурге. Вмещает 2 500 зрителей. Является домашней ареной хоккейной команды «Белые тигры </vt:lpstr>
      <vt:lpstr> Казанский собор Храм в Оренбурге Православный храм в неовизантийском стиле, являвшийся вплоть до его уничтожения в 1930-х годах одним из главных символов Оренбурга. 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5</cp:revision>
  <dcterms:created xsi:type="dcterms:W3CDTF">2016-04-18T16:38:13Z</dcterms:created>
  <dcterms:modified xsi:type="dcterms:W3CDTF">2016-04-18T17:28:10Z</dcterms:modified>
</cp:coreProperties>
</file>